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46"/>
  </p:notesMasterIdLst>
  <p:handoutMasterIdLst>
    <p:handoutMasterId r:id="rId47"/>
  </p:handoutMasterIdLst>
  <p:sldIdLst>
    <p:sldId id="256" r:id="rId2"/>
    <p:sldId id="390" r:id="rId3"/>
    <p:sldId id="408" r:id="rId4"/>
    <p:sldId id="257" r:id="rId5"/>
    <p:sldId id="355" r:id="rId6"/>
    <p:sldId id="391" r:id="rId7"/>
    <p:sldId id="285" r:id="rId8"/>
    <p:sldId id="267" r:id="rId9"/>
    <p:sldId id="392" r:id="rId10"/>
    <p:sldId id="268" r:id="rId11"/>
    <p:sldId id="357" r:id="rId12"/>
    <p:sldId id="386" r:id="rId13"/>
    <p:sldId id="395" r:id="rId14"/>
    <p:sldId id="269" r:id="rId15"/>
    <p:sldId id="286" r:id="rId16"/>
    <p:sldId id="385" r:id="rId17"/>
    <p:sldId id="393" r:id="rId18"/>
    <p:sldId id="358" r:id="rId19"/>
    <p:sldId id="387" r:id="rId20"/>
    <p:sldId id="367" r:id="rId21"/>
    <p:sldId id="272" r:id="rId22"/>
    <p:sldId id="388" r:id="rId23"/>
    <p:sldId id="389" r:id="rId24"/>
    <p:sldId id="394" r:id="rId25"/>
    <p:sldId id="398" r:id="rId26"/>
    <p:sldId id="399" r:id="rId27"/>
    <p:sldId id="397" r:id="rId28"/>
    <p:sldId id="400" r:id="rId29"/>
    <p:sldId id="396" r:id="rId30"/>
    <p:sldId id="289" r:id="rId31"/>
    <p:sldId id="401" r:id="rId32"/>
    <p:sldId id="402" r:id="rId33"/>
    <p:sldId id="403" r:id="rId34"/>
    <p:sldId id="383" r:id="rId35"/>
    <p:sldId id="404" r:id="rId36"/>
    <p:sldId id="291" r:id="rId37"/>
    <p:sldId id="405" r:id="rId38"/>
    <p:sldId id="406" r:id="rId39"/>
    <p:sldId id="323" r:id="rId40"/>
    <p:sldId id="366" r:id="rId41"/>
    <p:sldId id="407" r:id="rId42"/>
    <p:sldId id="298" r:id="rId43"/>
    <p:sldId id="300" r:id="rId44"/>
    <p:sldId id="351" r:id="rId45"/>
  </p:sldIdLst>
  <p:sldSz cx="9144000" cy="6858000" type="letter"/>
  <p:notesSz cx="6858000" cy="915035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63DE8"/>
    <a:srgbClr val="00CC99"/>
    <a:srgbClr val="FF7C80"/>
    <a:srgbClr val="919191"/>
    <a:srgbClr val="FCFEB9"/>
    <a:srgbClr val="FAF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89" autoAdjust="0"/>
    <p:restoredTop sz="94660"/>
  </p:normalViewPr>
  <p:slideViewPr>
    <p:cSldViewPr>
      <p:cViewPr varScale="1">
        <p:scale>
          <a:sx n="103" d="100"/>
          <a:sy n="103" d="100"/>
        </p:scale>
        <p:origin x="170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7589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ssa Pollacia" userId="e1d15512-2a95-4d4e-8d89-f35f28444f59" providerId="ADAL" clId="{A46A3A5F-909C-4B56-993A-CC6BEA298BED}"/>
    <pc:docChg chg="undo custSel addSld delSld modSld sldOrd">
      <pc:chgData name="Lissa Pollacia" userId="e1d15512-2a95-4d4e-8d89-f35f28444f59" providerId="ADAL" clId="{A46A3A5F-909C-4B56-993A-CC6BEA298BED}" dt="2022-09-28T19:39:36.338" v="4988" actId="20577"/>
      <pc:docMkLst>
        <pc:docMk/>
      </pc:docMkLst>
      <pc:sldChg chg="modSp">
        <pc:chgData name="Lissa Pollacia" userId="e1d15512-2a95-4d4e-8d89-f35f28444f59" providerId="ADAL" clId="{A46A3A5F-909C-4B56-993A-CC6BEA298BED}" dt="2022-09-18T16:08:45.166" v="1064" actId="207"/>
        <pc:sldMkLst>
          <pc:docMk/>
          <pc:sldMk cId="0" sldId="257"/>
        </pc:sldMkLst>
        <pc:spChg chg="mod">
          <ac:chgData name="Lissa Pollacia" userId="e1d15512-2a95-4d4e-8d89-f35f28444f59" providerId="ADAL" clId="{A46A3A5F-909C-4B56-993A-CC6BEA298BED}" dt="2022-09-18T16:08:45.166" v="1064" actId="207"/>
          <ac:spMkLst>
            <pc:docMk/>
            <pc:sldMk cId="0" sldId="257"/>
            <ac:spMk id="223235" creationId="{00000000-0000-0000-0000-000000000000}"/>
          </ac:spMkLst>
        </pc:spChg>
      </pc:sldChg>
      <pc:sldChg chg="modSp add modAnim">
        <pc:chgData name="Lissa Pollacia" userId="e1d15512-2a95-4d4e-8d89-f35f28444f59" providerId="ADAL" clId="{A46A3A5F-909C-4B56-993A-CC6BEA298BED}" dt="2022-09-18T16:08:14.951" v="1060" actId="108"/>
        <pc:sldMkLst>
          <pc:docMk/>
          <pc:sldMk cId="255566477" sldId="267"/>
        </pc:sldMkLst>
        <pc:spChg chg="mod">
          <ac:chgData name="Lissa Pollacia" userId="e1d15512-2a95-4d4e-8d89-f35f28444f59" providerId="ADAL" clId="{A46A3A5F-909C-4B56-993A-CC6BEA298BED}" dt="2022-09-18T16:08:14.951" v="1060" actId="108"/>
          <ac:spMkLst>
            <pc:docMk/>
            <pc:sldMk cId="255566477" sldId="267"/>
            <ac:spMk id="35843" creationId="{00000000-0000-0000-0000-000000000000}"/>
          </ac:spMkLst>
        </pc:spChg>
      </pc:sldChg>
      <pc:sldChg chg="addSp delSp modSp add modAnim">
        <pc:chgData name="Lissa Pollacia" userId="e1d15512-2a95-4d4e-8d89-f35f28444f59" providerId="ADAL" clId="{A46A3A5F-909C-4B56-993A-CC6BEA298BED}" dt="2022-09-18T16:06:11.727" v="1040" actId="1076"/>
        <pc:sldMkLst>
          <pc:docMk/>
          <pc:sldMk cId="783455063" sldId="268"/>
        </pc:sldMkLst>
        <pc:spChg chg="mod">
          <ac:chgData name="Lissa Pollacia" userId="e1d15512-2a95-4d4e-8d89-f35f28444f59" providerId="ADAL" clId="{A46A3A5F-909C-4B56-993A-CC6BEA298BED}" dt="2022-09-18T16:06:11.727" v="1040" actId="1076"/>
          <ac:spMkLst>
            <pc:docMk/>
            <pc:sldMk cId="783455063" sldId="268"/>
            <ac:spMk id="4" creationId="{40CC2128-394D-4CC2-A958-E6EBE67617AE}"/>
          </ac:spMkLst>
        </pc:spChg>
        <pc:spChg chg="mod">
          <ac:chgData name="Lissa Pollacia" userId="e1d15512-2a95-4d4e-8d89-f35f28444f59" providerId="ADAL" clId="{A46A3A5F-909C-4B56-993A-CC6BEA298BED}" dt="2022-09-18T16:05:10.670" v="956" actId="1076"/>
          <ac:spMkLst>
            <pc:docMk/>
            <pc:sldMk cId="783455063" sldId="268"/>
            <ac:spMk id="6" creationId="{57C25501-2FB8-4A80-B307-E226F6CC172D}"/>
          </ac:spMkLst>
        </pc:spChg>
        <pc:spChg chg="mod">
          <ac:chgData name="Lissa Pollacia" userId="e1d15512-2a95-4d4e-8d89-f35f28444f59" providerId="ADAL" clId="{A46A3A5F-909C-4B56-993A-CC6BEA298BED}" dt="2022-09-18T16:03:15.038" v="944" actId="1076"/>
          <ac:spMkLst>
            <pc:docMk/>
            <pc:sldMk cId="783455063" sldId="268"/>
            <ac:spMk id="10" creationId="{FA5A5079-5F86-4583-954B-BF31D54AF6EB}"/>
          </ac:spMkLst>
        </pc:spChg>
        <pc:spChg chg="mod">
          <ac:chgData name="Lissa Pollacia" userId="e1d15512-2a95-4d4e-8d89-f35f28444f59" providerId="ADAL" clId="{A46A3A5F-909C-4B56-993A-CC6BEA298BED}" dt="2022-09-18T16:06:04.125" v="1039" actId="108"/>
          <ac:spMkLst>
            <pc:docMk/>
            <pc:sldMk cId="783455063" sldId="268"/>
            <ac:spMk id="36867" creationId="{00000000-0000-0000-0000-000000000000}"/>
          </ac:spMkLst>
        </pc:spChg>
        <pc:picChg chg="add mod">
          <ac:chgData name="Lissa Pollacia" userId="e1d15512-2a95-4d4e-8d89-f35f28444f59" providerId="ADAL" clId="{A46A3A5F-909C-4B56-993A-CC6BEA298BED}" dt="2022-09-18T16:04:40.166" v="951" actId="1076"/>
          <ac:picMkLst>
            <pc:docMk/>
            <pc:sldMk cId="783455063" sldId="268"/>
            <ac:picMk id="2" creationId="{DEF68862-DBC9-4BAA-9BB6-C7129DAC77BE}"/>
          </ac:picMkLst>
        </pc:picChg>
        <pc:picChg chg="add del mod">
          <ac:chgData name="Lissa Pollacia" userId="e1d15512-2a95-4d4e-8d89-f35f28444f59" providerId="ADAL" clId="{A46A3A5F-909C-4B56-993A-CC6BEA298BED}" dt="2022-09-18T16:04:35.638" v="949" actId="478"/>
          <ac:picMkLst>
            <pc:docMk/>
            <pc:sldMk cId="783455063" sldId="268"/>
            <ac:picMk id="3" creationId="{24EB03E0-FB9A-4DA0-9676-22E62F52B37D}"/>
          </ac:picMkLst>
        </pc:picChg>
        <pc:picChg chg="add del mod">
          <ac:chgData name="Lissa Pollacia" userId="e1d15512-2a95-4d4e-8d89-f35f28444f59" providerId="ADAL" clId="{A46A3A5F-909C-4B56-993A-CC6BEA298BED}" dt="2022-09-18T16:05:02.934" v="953" actId="478"/>
          <ac:picMkLst>
            <pc:docMk/>
            <pc:sldMk cId="783455063" sldId="268"/>
            <ac:picMk id="5" creationId="{A39AC662-990C-4B89-A307-39C47F0E1286}"/>
          </ac:picMkLst>
        </pc:picChg>
        <pc:picChg chg="add mod">
          <ac:chgData name="Lissa Pollacia" userId="e1d15512-2a95-4d4e-8d89-f35f28444f59" providerId="ADAL" clId="{A46A3A5F-909C-4B56-993A-CC6BEA298BED}" dt="2022-09-18T16:05:07.669" v="955" actId="1076"/>
          <ac:picMkLst>
            <pc:docMk/>
            <pc:sldMk cId="783455063" sldId="268"/>
            <ac:picMk id="7" creationId="{01DF818A-089A-4474-BF75-9D552E7D5083}"/>
          </ac:picMkLst>
        </pc:picChg>
      </pc:sldChg>
      <pc:sldChg chg="addSp delSp modSp add">
        <pc:chgData name="Lissa Pollacia" userId="e1d15512-2a95-4d4e-8d89-f35f28444f59" providerId="ADAL" clId="{A46A3A5F-909C-4B56-993A-CC6BEA298BED}" dt="2022-09-18T17:04:03.701" v="1828" actId="20577"/>
        <pc:sldMkLst>
          <pc:docMk/>
          <pc:sldMk cId="4076208268" sldId="269"/>
        </pc:sldMkLst>
        <pc:spChg chg="mod">
          <ac:chgData name="Lissa Pollacia" userId="e1d15512-2a95-4d4e-8d89-f35f28444f59" providerId="ADAL" clId="{A46A3A5F-909C-4B56-993A-CC6BEA298BED}" dt="2022-09-18T17:03:25.620" v="1765" actId="14100"/>
          <ac:spMkLst>
            <pc:docMk/>
            <pc:sldMk cId="4076208268" sldId="269"/>
            <ac:spMk id="25603" creationId="{00000000-0000-0000-0000-000000000000}"/>
          </ac:spMkLst>
        </pc:spChg>
        <pc:spChg chg="mod">
          <ac:chgData name="Lissa Pollacia" userId="e1d15512-2a95-4d4e-8d89-f35f28444f59" providerId="ADAL" clId="{A46A3A5F-909C-4B56-993A-CC6BEA298BED}" dt="2022-09-18T17:04:03.701" v="1828" actId="20577"/>
          <ac:spMkLst>
            <pc:docMk/>
            <pc:sldMk cId="4076208268" sldId="269"/>
            <ac:spMk id="25604" creationId="{00000000-0000-0000-0000-000000000000}"/>
          </ac:spMkLst>
        </pc:spChg>
        <pc:spChg chg="mod">
          <ac:chgData name="Lissa Pollacia" userId="e1d15512-2a95-4d4e-8d89-f35f28444f59" providerId="ADAL" clId="{A46A3A5F-909C-4B56-993A-CC6BEA298BED}" dt="2022-09-18T16:07:50.224" v="1054" actId="20577"/>
          <ac:spMkLst>
            <pc:docMk/>
            <pc:sldMk cId="4076208268" sldId="269"/>
            <ac:spMk id="37891" creationId="{00000000-0000-0000-0000-000000000000}"/>
          </ac:spMkLst>
        </pc:spChg>
        <pc:picChg chg="add mod">
          <ac:chgData name="Lissa Pollacia" userId="e1d15512-2a95-4d4e-8d89-f35f28444f59" providerId="ADAL" clId="{A46A3A5F-909C-4B56-993A-CC6BEA298BED}" dt="2022-09-18T16:07:45.838" v="1049" actId="14100"/>
          <ac:picMkLst>
            <pc:docMk/>
            <pc:sldMk cId="4076208268" sldId="269"/>
            <ac:picMk id="2" creationId="{12AAD29A-7573-42B7-960A-960A8A64C4E8}"/>
          </ac:picMkLst>
        </pc:picChg>
        <pc:picChg chg="del mod">
          <ac:chgData name="Lissa Pollacia" userId="e1d15512-2a95-4d4e-8d89-f35f28444f59" providerId="ADAL" clId="{A46A3A5F-909C-4B56-993A-CC6BEA298BED}" dt="2022-09-18T16:06:38.223" v="1045" actId="478"/>
          <ac:picMkLst>
            <pc:docMk/>
            <pc:sldMk cId="4076208268" sldId="269"/>
            <ac:picMk id="25606" creationId="{00000000-0000-0000-0000-000000000000}"/>
          </ac:picMkLst>
        </pc:picChg>
      </pc:sldChg>
      <pc:sldChg chg="modSp add ord modAnim">
        <pc:chgData name="Lissa Pollacia" userId="e1d15512-2a95-4d4e-8d89-f35f28444f59" providerId="ADAL" clId="{A46A3A5F-909C-4B56-993A-CC6BEA298BED}" dt="2022-09-18T16:29:43.674" v="1462" actId="20577"/>
        <pc:sldMkLst>
          <pc:docMk/>
          <pc:sldMk cId="3256750249" sldId="272"/>
        </pc:sldMkLst>
        <pc:spChg chg="mod">
          <ac:chgData name="Lissa Pollacia" userId="e1d15512-2a95-4d4e-8d89-f35f28444f59" providerId="ADAL" clId="{A46A3A5F-909C-4B56-993A-CC6BEA298BED}" dt="2022-09-18T16:29:43.674" v="1462" actId="20577"/>
          <ac:spMkLst>
            <pc:docMk/>
            <pc:sldMk cId="3256750249" sldId="272"/>
            <ac:spMk id="2" creationId="{00000000-0000-0000-0000-000000000000}"/>
          </ac:spMkLst>
        </pc:spChg>
      </pc:sldChg>
      <pc:sldChg chg="modSp">
        <pc:chgData name="Lissa Pollacia" userId="e1d15512-2a95-4d4e-8d89-f35f28444f59" providerId="ADAL" clId="{A46A3A5F-909C-4B56-993A-CC6BEA298BED}" dt="2022-09-17T20:55:02.545" v="79" actId="20577"/>
        <pc:sldMkLst>
          <pc:docMk/>
          <pc:sldMk cId="0" sldId="285"/>
        </pc:sldMkLst>
        <pc:spChg chg="mod">
          <ac:chgData name="Lissa Pollacia" userId="e1d15512-2a95-4d4e-8d89-f35f28444f59" providerId="ADAL" clId="{A46A3A5F-909C-4B56-993A-CC6BEA298BED}" dt="2022-09-17T20:55:02.545" v="79" actId="20577"/>
          <ac:spMkLst>
            <pc:docMk/>
            <pc:sldMk cId="0" sldId="285"/>
            <ac:spMk id="6148" creationId="{00000000-0000-0000-0000-000000000000}"/>
          </ac:spMkLst>
        </pc:spChg>
      </pc:sldChg>
      <pc:sldChg chg="modSp modAnim">
        <pc:chgData name="Lissa Pollacia" userId="e1d15512-2a95-4d4e-8d89-f35f28444f59" providerId="ADAL" clId="{A46A3A5F-909C-4B56-993A-CC6BEA298BED}" dt="2022-09-18T16:10:40.476" v="1111" actId="20577"/>
        <pc:sldMkLst>
          <pc:docMk/>
          <pc:sldMk cId="0" sldId="286"/>
        </pc:sldMkLst>
        <pc:spChg chg="mod">
          <ac:chgData name="Lissa Pollacia" userId="e1d15512-2a95-4d4e-8d89-f35f28444f59" providerId="ADAL" clId="{A46A3A5F-909C-4B56-993A-CC6BEA298BED}" dt="2022-09-18T15:39:13.238" v="310" actId="20577"/>
          <ac:spMkLst>
            <pc:docMk/>
            <pc:sldMk cId="0" sldId="286"/>
            <ac:spMk id="3" creationId="{00000000-0000-0000-0000-000000000000}"/>
          </ac:spMkLst>
        </pc:spChg>
        <pc:spChg chg="mod">
          <ac:chgData name="Lissa Pollacia" userId="e1d15512-2a95-4d4e-8d89-f35f28444f59" providerId="ADAL" clId="{A46A3A5F-909C-4B56-993A-CC6BEA298BED}" dt="2022-09-18T16:10:40.476" v="1111" actId="20577"/>
          <ac:spMkLst>
            <pc:docMk/>
            <pc:sldMk cId="0" sldId="286"/>
            <ac:spMk id="8195" creationId="{00000000-0000-0000-0000-000000000000}"/>
          </ac:spMkLst>
        </pc:spChg>
        <pc:spChg chg="mod">
          <ac:chgData name="Lissa Pollacia" userId="e1d15512-2a95-4d4e-8d89-f35f28444f59" providerId="ADAL" clId="{A46A3A5F-909C-4B56-993A-CC6BEA298BED}" dt="2022-09-18T15:38:43.665" v="267" actId="20577"/>
          <ac:spMkLst>
            <pc:docMk/>
            <pc:sldMk cId="0" sldId="286"/>
            <ac:spMk id="257027" creationId="{00000000-0000-0000-0000-000000000000}"/>
          </ac:spMkLst>
        </pc:spChg>
        <pc:picChg chg="mod">
          <ac:chgData name="Lissa Pollacia" userId="e1d15512-2a95-4d4e-8d89-f35f28444f59" providerId="ADAL" clId="{A46A3A5F-909C-4B56-993A-CC6BEA298BED}" dt="2022-09-18T15:39:18.358" v="312" actId="14100"/>
          <ac:picMkLst>
            <pc:docMk/>
            <pc:sldMk cId="0" sldId="286"/>
            <ac:picMk id="8" creationId="{00000000-0000-0000-0000-000000000000}"/>
          </ac:picMkLst>
        </pc:picChg>
      </pc:sldChg>
      <pc:sldChg chg="modSp modAnim">
        <pc:chgData name="Lissa Pollacia" userId="e1d15512-2a95-4d4e-8d89-f35f28444f59" providerId="ADAL" clId="{A46A3A5F-909C-4B56-993A-CC6BEA298BED}" dt="2022-09-24T20:13:09.620" v="4165" actId="20577"/>
        <pc:sldMkLst>
          <pc:docMk/>
          <pc:sldMk cId="0" sldId="289"/>
        </pc:sldMkLst>
        <pc:spChg chg="mod">
          <ac:chgData name="Lissa Pollacia" userId="e1d15512-2a95-4d4e-8d89-f35f28444f59" providerId="ADAL" clId="{A46A3A5F-909C-4B56-993A-CC6BEA298BED}" dt="2022-09-19T18:02:13.156" v="2634" actId="20577"/>
          <ac:spMkLst>
            <pc:docMk/>
            <pc:sldMk cId="0" sldId="289"/>
            <ac:spMk id="10243" creationId="{00000000-0000-0000-0000-000000000000}"/>
          </ac:spMkLst>
        </pc:spChg>
        <pc:spChg chg="mod">
          <ac:chgData name="Lissa Pollacia" userId="e1d15512-2a95-4d4e-8d89-f35f28444f59" providerId="ADAL" clId="{A46A3A5F-909C-4B56-993A-CC6BEA298BED}" dt="2022-09-24T20:13:09.620" v="4165" actId="20577"/>
          <ac:spMkLst>
            <pc:docMk/>
            <pc:sldMk cId="0" sldId="289"/>
            <ac:spMk id="260099" creationId="{00000000-0000-0000-0000-000000000000}"/>
          </ac:spMkLst>
        </pc:spChg>
      </pc:sldChg>
      <pc:sldChg chg="delSp modSp ord modAnim">
        <pc:chgData name="Lissa Pollacia" userId="e1d15512-2a95-4d4e-8d89-f35f28444f59" providerId="ADAL" clId="{A46A3A5F-909C-4B56-993A-CC6BEA298BED}" dt="2022-09-24T20:10:32.417" v="4094"/>
        <pc:sldMkLst>
          <pc:docMk/>
          <pc:sldMk cId="0" sldId="291"/>
        </pc:sldMkLst>
        <pc:spChg chg="del mod">
          <ac:chgData name="Lissa Pollacia" userId="e1d15512-2a95-4d4e-8d89-f35f28444f59" providerId="ADAL" clId="{A46A3A5F-909C-4B56-993A-CC6BEA298BED}" dt="2022-09-24T20:10:32.417" v="4094"/>
          <ac:spMkLst>
            <pc:docMk/>
            <pc:sldMk cId="0" sldId="291"/>
            <ac:spMk id="15362" creationId="{00000000-0000-0000-0000-000000000000}"/>
          </ac:spMkLst>
        </pc:spChg>
        <pc:spChg chg="mod">
          <ac:chgData name="Lissa Pollacia" userId="e1d15512-2a95-4d4e-8d89-f35f28444f59" providerId="ADAL" clId="{A46A3A5F-909C-4B56-993A-CC6BEA298BED}" dt="2022-09-24T20:10:15.758" v="4088"/>
          <ac:spMkLst>
            <pc:docMk/>
            <pc:sldMk cId="0" sldId="291"/>
            <ac:spMk id="263171" creationId="{00000000-0000-0000-0000-000000000000}"/>
          </ac:spMkLst>
        </pc:spChg>
      </pc:sldChg>
      <pc:sldChg chg="modSp add">
        <pc:chgData name="Lissa Pollacia" userId="e1d15512-2a95-4d4e-8d89-f35f28444f59" providerId="ADAL" clId="{A46A3A5F-909C-4B56-993A-CC6BEA298BED}" dt="2022-09-24T20:24:50.658" v="4668" actId="1076"/>
        <pc:sldMkLst>
          <pc:docMk/>
          <pc:sldMk cId="2559509967" sldId="323"/>
        </pc:sldMkLst>
        <pc:spChg chg="mod">
          <ac:chgData name="Lissa Pollacia" userId="e1d15512-2a95-4d4e-8d89-f35f28444f59" providerId="ADAL" clId="{A46A3A5F-909C-4B56-993A-CC6BEA298BED}" dt="2022-09-24T20:24:50.658" v="4668" actId="1076"/>
          <ac:spMkLst>
            <pc:docMk/>
            <pc:sldMk cId="2559509967" sldId="323"/>
            <ac:spMk id="18436" creationId="{7FE83C92-A825-47FC-AC43-245C45C4730E}"/>
          </ac:spMkLst>
        </pc:spChg>
      </pc:sldChg>
      <pc:sldChg chg="modSp">
        <pc:chgData name="Lissa Pollacia" userId="e1d15512-2a95-4d4e-8d89-f35f28444f59" providerId="ADAL" clId="{A46A3A5F-909C-4B56-993A-CC6BEA298BED}" dt="2022-09-24T20:25:37.994" v="4700" actId="1076"/>
        <pc:sldMkLst>
          <pc:docMk/>
          <pc:sldMk cId="0" sldId="351"/>
        </pc:sldMkLst>
        <pc:spChg chg="mod">
          <ac:chgData name="Lissa Pollacia" userId="e1d15512-2a95-4d4e-8d89-f35f28444f59" providerId="ADAL" clId="{A46A3A5F-909C-4B56-993A-CC6BEA298BED}" dt="2022-09-24T20:25:37.994" v="4700" actId="1076"/>
          <ac:spMkLst>
            <pc:docMk/>
            <pc:sldMk cId="0" sldId="351"/>
            <ac:spMk id="28681" creationId="{00000000-0000-0000-0000-000000000000}"/>
          </ac:spMkLst>
        </pc:spChg>
      </pc:sldChg>
      <pc:sldChg chg="addSp modSp">
        <pc:chgData name="Lissa Pollacia" userId="e1d15512-2a95-4d4e-8d89-f35f28444f59" providerId="ADAL" clId="{A46A3A5F-909C-4B56-993A-CC6BEA298BED}" dt="2022-09-17T20:54:51.925" v="76" actId="20577"/>
        <pc:sldMkLst>
          <pc:docMk/>
          <pc:sldMk cId="0" sldId="355"/>
        </pc:sldMkLst>
        <pc:spChg chg="add mod">
          <ac:chgData name="Lissa Pollacia" userId="e1d15512-2a95-4d4e-8d89-f35f28444f59" providerId="ADAL" clId="{A46A3A5F-909C-4B56-993A-CC6BEA298BED}" dt="2022-09-17T20:54:43.344" v="68" actId="1582"/>
          <ac:spMkLst>
            <pc:docMk/>
            <pc:sldMk cId="0" sldId="355"/>
            <ac:spMk id="2" creationId="{9DD6D735-DD69-4244-9588-7551603DC863}"/>
          </ac:spMkLst>
        </pc:spChg>
        <pc:spChg chg="mod">
          <ac:chgData name="Lissa Pollacia" userId="e1d15512-2a95-4d4e-8d89-f35f28444f59" providerId="ADAL" clId="{A46A3A5F-909C-4B56-993A-CC6BEA298BED}" dt="2022-09-17T20:54:51.925" v="76" actId="20577"/>
          <ac:spMkLst>
            <pc:docMk/>
            <pc:sldMk cId="0" sldId="355"/>
            <ac:spMk id="5127" creationId="{00000000-0000-0000-0000-000000000000}"/>
          </ac:spMkLst>
        </pc:spChg>
      </pc:sldChg>
      <pc:sldChg chg="ord">
        <pc:chgData name="Lissa Pollacia" userId="e1d15512-2a95-4d4e-8d89-f35f28444f59" providerId="ADAL" clId="{A46A3A5F-909C-4B56-993A-CC6BEA298BED}" dt="2022-09-18T16:09:52.716" v="1067"/>
        <pc:sldMkLst>
          <pc:docMk/>
          <pc:sldMk cId="370370066" sldId="357"/>
        </pc:sldMkLst>
      </pc:sldChg>
      <pc:sldChg chg="addSp delSp modSp modAnim">
        <pc:chgData name="Lissa Pollacia" userId="e1d15512-2a95-4d4e-8d89-f35f28444f59" providerId="ADAL" clId="{A46A3A5F-909C-4B56-993A-CC6BEA298BED}" dt="2022-09-18T15:53:19.326" v="650" actId="20577"/>
        <pc:sldMkLst>
          <pc:docMk/>
          <pc:sldMk cId="573934030" sldId="358"/>
        </pc:sldMkLst>
        <pc:spChg chg="mod">
          <ac:chgData name="Lissa Pollacia" userId="e1d15512-2a95-4d4e-8d89-f35f28444f59" providerId="ADAL" clId="{A46A3A5F-909C-4B56-993A-CC6BEA298BED}" dt="2022-09-18T15:53:19.326" v="650" actId="20577"/>
          <ac:spMkLst>
            <pc:docMk/>
            <pc:sldMk cId="573934030" sldId="358"/>
            <ac:spMk id="5" creationId="{00000000-0000-0000-0000-000000000000}"/>
          </ac:spMkLst>
        </pc:spChg>
        <pc:spChg chg="add mod">
          <ac:chgData name="Lissa Pollacia" userId="e1d15512-2a95-4d4e-8d89-f35f28444f59" providerId="ADAL" clId="{A46A3A5F-909C-4B56-993A-CC6BEA298BED}" dt="2022-09-18T15:42:53.583" v="486" actId="571"/>
          <ac:spMkLst>
            <pc:docMk/>
            <pc:sldMk cId="573934030" sldId="358"/>
            <ac:spMk id="7" creationId="{F5A7218A-B7EE-4E26-BD3A-02C24D79CDC8}"/>
          </ac:spMkLst>
        </pc:spChg>
        <pc:spChg chg="mod">
          <ac:chgData name="Lissa Pollacia" userId="e1d15512-2a95-4d4e-8d89-f35f28444f59" providerId="ADAL" clId="{A46A3A5F-909C-4B56-993A-CC6BEA298BED}" dt="2022-09-18T15:41:55.074" v="440" actId="20577"/>
          <ac:spMkLst>
            <pc:docMk/>
            <pc:sldMk cId="573934030" sldId="358"/>
            <ac:spMk id="11266" creationId="{00000000-0000-0000-0000-000000000000}"/>
          </ac:spMkLst>
        </pc:spChg>
        <pc:spChg chg="mod">
          <ac:chgData name="Lissa Pollacia" userId="e1d15512-2a95-4d4e-8d89-f35f28444f59" providerId="ADAL" clId="{A46A3A5F-909C-4B56-993A-CC6BEA298BED}" dt="2022-09-18T15:45:27.164" v="574" actId="20577"/>
          <ac:spMkLst>
            <pc:docMk/>
            <pc:sldMk cId="573934030" sldId="358"/>
            <ac:spMk id="262147" creationId="{00000000-0000-0000-0000-000000000000}"/>
          </ac:spMkLst>
        </pc:spChg>
        <pc:picChg chg="add del">
          <ac:chgData name="Lissa Pollacia" userId="e1d15512-2a95-4d4e-8d89-f35f28444f59" providerId="ADAL" clId="{A46A3A5F-909C-4B56-993A-CC6BEA298BED}" dt="2022-09-18T15:42:51.301" v="484"/>
          <ac:picMkLst>
            <pc:docMk/>
            <pc:sldMk cId="573934030" sldId="358"/>
            <ac:picMk id="2" creationId="{D9F78B55-E80B-4BA6-8B0B-CDA653760E59}"/>
          </ac:picMkLst>
        </pc:picChg>
        <pc:picChg chg="add del mod">
          <ac:chgData name="Lissa Pollacia" userId="e1d15512-2a95-4d4e-8d89-f35f28444f59" providerId="ADAL" clId="{A46A3A5F-909C-4B56-993A-CC6BEA298BED}" dt="2022-09-18T15:44:14.736" v="493" actId="478"/>
          <ac:picMkLst>
            <pc:docMk/>
            <pc:sldMk cId="573934030" sldId="358"/>
            <ac:picMk id="3" creationId="{8CA05300-C1D2-4888-82E2-1A84721A4484}"/>
          </ac:picMkLst>
        </pc:picChg>
        <pc:picChg chg="add del mod">
          <ac:chgData name="Lissa Pollacia" userId="e1d15512-2a95-4d4e-8d89-f35f28444f59" providerId="ADAL" clId="{A46A3A5F-909C-4B56-993A-CC6BEA298BED}" dt="2022-09-18T15:52:29.127" v="628" actId="478"/>
          <ac:picMkLst>
            <pc:docMk/>
            <pc:sldMk cId="573934030" sldId="358"/>
            <ac:picMk id="4" creationId="{2DC3156B-A777-4175-BC31-FA4F89762F19}"/>
          </ac:picMkLst>
        </pc:picChg>
        <pc:picChg chg="del">
          <ac:chgData name="Lissa Pollacia" userId="e1d15512-2a95-4d4e-8d89-f35f28444f59" providerId="ADAL" clId="{A46A3A5F-909C-4B56-993A-CC6BEA298BED}" dt="2022-09-18T15:43:56.456" v="487" actId="478"/>
          <ac:picMkLst>
            <pc:docMk/>
            <pc:sldMk cId="573934030" sldId="358"/>
            <ac:picMk id="47106" creationId="{00000000-0000-0000-0000-000000000000}"/>
          </ac:picMkLst>
        </pc:picChg>
      </pc:sldChg>
      <pc:sldChg chg="addSp modSp ord">
        <pc:chgData name="Lissa Pollacia" userId="e1d15512-2a95-4d4e-8d89-f35f28444f59" providerId="ADAL" clId="{A46A3A5F-909C-4B56-993A-CC6BEA298BED}" dt="2022-09-24T20:18:48.554" v="4325" actId="14100"/>
        <pc:sldMkLst>
          <pc:docMk/>
          <pc:sldMk cId="478140312" sldId="366"/>
        </pc:sldMkLst>
        <pc:spChg chg="mod">
          <ac:chgData name="Lissa Pollacia" userId="e1d15512-2a95-4d4e-8d89-f35f28444f59" providerId="ADAL" clId="{A46A3A5F-909C-4B56-993A-CC6BEA298BED}" dt="2022-09-24T20:15:28.116" v="4267" actId="20577"/>
          <ac:spMkLst>
            <pc:docMk/>
            <pc:sldMk cId="478140312" sldId="366"/>
            <ac:spMk id="2" creationId="{00000000-0000-0000-0000-000000000000}"/>
          </ac:spMkLst>
        </pc:spChg>
        <pc:spChg chg="mod">
          <ac:chgData name="Lissa Pollacia" userId="e1d15512-2a95-4d4e-8d89-f35f28444f59" providerId="ADAL" clId="{A46A3A5F-909C-4B56-993A-CC6BEA298BED}" dt="2022-09-24T20:18:16.764" v="4322" actId="20577"/>
          <ac:spMkLst>
            <pc:docMk/>
            <pc:sldMk cId="478140312" sldId="366"/>
            <ac:spMk id="3" creationId="{00000000-0000-0000-0000-000000000000}"/>
          </ac:spMkLst>
        </pc:spChg>
        <pc:picChg chg="add mod">
          <ac:chgData name="Lissa Pollacia" userId="e1d15512-2a95-4d4e-8d89-f35f28444f59" providerId="ADAL" clId="{A46A3A5F-909C-4B56-993A-CC6BEA298BED}" dt="2022-09-24T20:18:48.554" v="4325" actId="14100"/>
          <ac:picMkLst>
            <pc:docMk/>
            <pc:sldMk cId="478140312" sldId="366"/>
            <ac:picMk id="4" creationId="{358F7DF6-9A64-459F-ADFF-A50035C8C463}"/>
          </ac:picMkLst>
        </pc:picChg>
      </pc:sldChg>
      <pc:sldChg chg="addSp modSp">
        <pc:chgData name="Lissa Pollacia" userId="e1d15512-2a95-4d4e-8d89-f35f28444f59" providerId="ADAL" clId="{A46A3A5F-909C-4B56-993A-CC6BEA298BED}" dt="2022-09-18T16:19:07.646" v="1326" actId="14100"/>
        <pc:sldMkLst>
          <pc:docMk/>
          <pc:sldMk cId="1520964012" sldId="367"/>
        </pc:sldMkLst>
        <pc:spChg chg="mod">
          <ac:chgData name="Lissa Pollacia" userId="e1d15512-2a95-4d4e-8d89-f35f28444f59" providerId="ADAL" clId="{A46A3A5F-909C-4B56-993A-CC6BEA298BED}" dt="2022-09-18T16:11:37.316" v="1112" actId="20577"/>
          <ac:spMkLst>
            <pc:docMk/>
            <pc:sldMk cId="1520964012" sldId="367"/>
            <ac:spMk id="3" creationId="{00000000-0000-0000-0000-000000000000}"/>
          </ac:spMkLst>
        </pc:spChg>
        <pc:spChg chg="mod">
          <ac:chgData name="Lissa Pollacia" userId="e1d15512-2a95-4d4e-8d89-f35f28444f59" providerId="ADAL" clId="{A46A3A5F-909C-4B56-993A-CC6BEA298BED}" dt="2022-09-18T16:17:18.292" v="1323" actId="20577"/>
          <ac:spMkLst>
            <pc:docMk/>
            <pc:sldMk cId="1520964012" sldId="367"/>
            <ac:spMk id="4" creationId="{00000000-0000-0000-0000-000000000000}"/>
          </ac:spMkLst>
        </pc:spChg>
        <pc:picChg chg="add mod">
          <ac:chgData name="Lissa Pollacia" userId="e1d15512-2a95-4d4e-8d89-f35f28444f59" providerId="ADAL" clId="{A46A3A5F-909C-4B56-993A-CC6BEA298BED}" dt="2022-09-18T16:19:07.646" v="1326" actId="14100"/>
          <ac:picMkLst>
            <pc:docMk/>
            <pc:sldMk cId="1520964012" sldId="367"/>
            <ac:picMk id="2" creationId="{EF496AAD-3654-41A4-A2BA-70ECFCD3A751}"/>
          </ac:picMkLst>
        </pc:picChg>
      </pc:sldChg>
      <pc:sldChg chg="addSp delSp modSp ord">
        <pc:chgData name="Lissa Pollacia" userId="e1d15512-2a95-4d4e-8d89-f35f28444f59" providerId="ADAL" clId="{A46A3A5F-909C-4B56-993A-CC6BEA298BED}" dt="2022-09-24T20:14:35.314" v="4264" actId="20577"/>
        <pc:sldMkLst>
          <pc:docMk/>
          <pc:sldMk cId="593077656" sldId="383"/>
        </pc:sldMkLst>
        <pc:spChg chg="mod">
          <ac:chgData name="Lissa Pollacia" userId="e1d15512-2a95-4d4e-8d89-f35f28444f59" providerId="ADAL" clId="{A46A3A5F-909C-4B56-993A-CC6BEA298BED}" dt="2022-09-21T20:46:46.379" v="3906" actId="20577"/>
          <ac:spMkLst>
            <pc:docMk/>
            <pc:sldMk cId="593077656" sldId="383"/>
            <ac:spMk id="2" creationId="{00000000-0000-0000-0000-000000000000}"/>
          </ac:spMkLst>
        </pc:spChg>
        <pc:spChg chg="mod">
          <ac:chgData name="Lissa Pollacia" userId="e1d15512-2a95-4d4e-8d89-f35f28444f59" providerId="ADAL" clId="{A46A3A5F-909C-4B56-993A-CC6BEA298BED}" dt="2022-09-24T20:14:35.314" v="4264" actId="20577"/>
          <ac:spMkLst>
            <pc:docMk/>
            <pc:sldMk cId="593077656" sldId="383"/>
            <ac:spMk id="3" creationId="{00000000-0000-0000-0000-000000000000}"/>
          </ac:spMkLst>
        </pc:spChg>
        <pc:picChg chg="add del mod">
          <ac:chgData name="Lissa Pollacia" userId="e1d15512-2a95-4d4e-8d89-f35f28444f59" providerId="ADAL" clId="{A46A3A5F-909C-4B56-993A-CC6BEA298BED}" dt="2022-09-21T20:40:28.640" v="3755" actId="478"/>
          <ac:picMkLst>
            <pc:docMk/>
            <pc:sldMk cId="593077656" sldId="383"/>
            <ac:picMk id="4" creationId="{B3FA084F-452D-44B4-8F06-8EB6B1E751D1}"/>
          </ac:picMkLst>
        </pc:picChg>
        <pc:picChg chg="del">
          <ac:chgData name="Lissa Pollacia" userId="e1d15512-2a95-4d4e-8d89-f35f28444f59" providerId="ADAL" clId="{A46A3A5F-909C-4B56-993A-CC6BEA298BED}" dt="2022-09-19T19:07:47.161" v="3172" actId="478"/>
          <ac:picMkLst>
            <pc:docMk/>
            <pc:sldMk cId="593077656" sldId="383"/>
            <ac:picMk id="5" creationId="{00000000-0000-0000-0000-000000000000}"/>
          </ac:picMkLst>
        </pc:picChg>
        <pc:picChg chg="add mod">
          <ac:chgData name="Lissa Pollacia" userId="e1d15512-2a95-4d4e-8d89-f35f28444f59" providerId="ADAL" clId="{A46A3A5F-909C-4B56-993A-CC6BEA298BED}" dt="2022-09-21T20:40:49.858" v="3758" actId="14100"/>
          <ac:picMkLst>
            <pc:docMk/>
            <pc:sldMk cId="593077656" sldId="383"/>
            <ac:picMk id="5" creationId="{01F7F146-5CBA-4B26-94D2-EFF097082853}"/>
          </ac:picMkLst>
        </pc:picChg>
      </pc:sldChg>
      <pc:sldChg chg="addSp delSp modSp add addAnim delAnim modAnim">
        <pc:chgData name="Lissa Pollacia" userId="e1d15512-2a95-4d4e-8d89-f35f28444f59" providerId="ADAL" clId="{A46A3A5F-909C-4B56-993A-CC6BEA298BED}" dt="2022-09-18T15:41:20.758" v="407" actId="20577"/>
        <pc:sldMkLst>
          <pc:docMk/>
          <pc:sldMk cId="326651975" sldId="385"/>
        </pc:sldMkLst>
        <pc:spChg chg="mod">
          <ac:chgData name="Lissa Pollacia" userId="e1d15512-2a95-4d4e-8d89-f35f28444f59" providerId="ADAL" clId="{A46A3A5F-909C-4B56-993A-CC6BEA298BED}" dt="2022-09-18T15:41:20.758" v="407" actId="20577"/>
          <ac:spMkLst>
            <pc:docMk/>
            <pc:sldMk cId="326651975" sldId="385"/>
            <ac:spMk id="3" creationId="{00000000-0000-0000-0000-000000000000}"/>
          </ac:spMkLst>
        </pc:spChg>
        <pc:spChg chg="add del mod">
          <ac:chgData name="Lissa Pollacia" userId="e1d15512-2a95-4d4e-8d89-f35f28444f59" providerId="ADAL" clId="{A46A3A5F-909C-4B56-993A-CC6BEA298BED}" dt="2022-09-18T15:37:08.965" v="181" actId="478"/>
          <ac:spMkLst>
            <pc:docMk/>
            <pc:sldMk cId="326651975" sldId="385"/>
            <ac:spMk id="4" creationId="{BAC51175-7F52-4BF3-AC51-A39818B48495}"/>
          </ac:spMkLst>
        </pc:spChg>
        <pc:spChg chg="add mod">
          <ac:chgData name="Lissa Pollacia" userId="e1d15512-2a95-4d4e-8d89-f35f28444f59" providerId="ADAL" clId="{A46A3A5F-909C-4B56-993A-CC6BEA298BED}" dt="2022-09-18T15:40:53.132" v="357" actId="3062"/>
          <ac:spMkLst>
            <pc:docMk/>
            <pc:sldMk cId="326651975" sldId="385"/>
            <ac:spMk id="6" creationId="{D41A200F-E7BE-4DCA-B5EE-4099FBDCE093}"/>
          </ac:spMkLst>
        </pc:spChg>
        <pc:spChg chg="add del">
          <ac:chgData name="Lissa Pollacia" userId="e1d15512-2a95-4d4e-8d89-f35f28444f59" providerId="ADAL" clId="{A46A3A5F-909C-4B56-993A-CC6BEA298BED}" dt="2022-09-18T15:38:10.226" v="251" actId="478"/>
          <ac:spMkLst>
            <pc:docMk/>
            <pc:sldMk cId="326651975" sldId="385"/>
            <ac:spMk id="7" creationId="{00000000-0000-0000-0000-000000000000}"/>
          </ac:spMkLst>
        </pc:spChg>
        <pc:spChg chg="mod">
          <ac:chgData name="Lissa Pollacia" userId="e1d15512-2a95-4d4e-8d89-f35f28444f59" providerId="ADAL" clId="{A46A3A5F-909C-4B56-993A-CC6BEA298BED}" dt="2022-09-17T20:51:52.272" v="64" actId="20577"/>
          <ac:spMkLst>
            <pc:docMk/>
            <pc:sldMk cId="326651975" sldId="385"/>
            <ac:spMk id="8195" creationId="{00000000-0000-0000-0000-000000000000}"/>
          </ac:spMkLst>
        </pc:spChg>
        <pc:spChg chg="add del mod">
          <ac:chgData name="Lissa Pollacia" userId="e1d15512-2a95-4d4e-8d89-f35f28444f59" providerId="ADAL" clId="{A46A3A5F-909C-4B56-993A-CC6BEA298BED}" dt="2022-09-18T15:37:31.971" v="245" actId="20577"/>
          <ac:spMkLst>
            <pc:docMk/>
            <pc:sldMk cId="326651975" sldId="385"/>
            <ac:spMk id="257027" creationId="{00000000-0000-0000-0000-000000000000}"/>
          </ac:spMkLst>
        </pc:spChg>
        <pc:picChg chg="add mod">
          <ac:chgData name="Lissa Pollacia" userId="e1d15512-2a95-4d4e-8d89-f35f28444f59" providerId="ADAL" clId="{A46A3A5F-909C-4B56-993A-CC6BEA298BED}" dt="2022-09-18T15:39:34.599" v="335" actId="1076"/>
          <ac:picMkLst>
            <pc:docMk/>
            <pc:sldMk cId="326651975" sldId="385"/>
            <ac:picMk id="5" creationId="{12E842E0-EF13-49AD-9213-7011A903EFA8}"/>
          </ac:picMkLst>
        </pc:picChg>
        <pc:picChg chg="del">
          <ac:chgData name="Lissa Pollacia" userId="e1d15512-2a95-4d4e-8d89-f35f28444f59" providerId="ADAL" clId="{A46A3A5F-909C-4B56-993A-CC6BEA298BED}" dt="2022-09-18T15:37:52.482" v="246" actId="478"/>
          <ac:picMkLst>
            <pc:docMk/>
            <pc:sldMk cId="326651975" sldId="385"/>
            <ac:picMk id="8" creationId="{00000000-0000-0000-0000-000000000000}"/>
          </ac:picMkLst>
        </pc:picChg>
      </pc:sldChg>
      <pc:sldChg chg="addSp modSp add ord">
        <pc:chgData name="Lissa Pollacia" userId="e1d15512-2a95-4d4e-8d89-f35f28444f59" providerId="ADAL" clId="{A46A3A5F-909C-4B56-993A-CC6BEA298BED}" dt="2022-09-18T16:09:55.583" v="1068"/>
        <pc:sldMkLst>
          <pc:docMk/>
          <pc:sldMk cId="4263058759" sldId="386"/>
        </pc:sldMkLst>
        <pc:spChg chg="mod">
          <ac:chgData name="Lissa Pollacia" userId="e1d15512-2a95-4d4e-8d89-f35f28444f59" providerId="ADAL" clId="{A46A3A5F-909C-4B56-993A-CC6BEA298BED}" dt="2022-09-17T20:55:21.435" v="89" actId="20577"/>
          <ac:spMkLst>
            <pc:docMk/>
            <pc:sldMk cId="4263058759" sldId="386"/>
            <ac:spMk id="2" creationId="{3143BA56-E416-4FCC-9B6B-43BD977FF92B}"/>
          </ac:spMkLst>
        </pc:spChg>
        <pc:spChg chg="mod">
          <ac:chgData name="Lissa Pollacia" userId="e1d15512-2a95-4d4e-8d89-f35f28444f59" providerId="ADAL" clId="{A46A3A5F-909C-4B56-993A-CC6BEA298BED}" dt="2022-09-17T20:59:08.774" v="178" actId="20577"/>
          <ac:spMkLst>
            <pc:docMk/>
            <pc:sldMk cId="4263058759" sldId="386"/>
            <ac:spMk id="3" creationId="{608BE0C4-5C1C-4E8F-B879-2D273A9C7010}"/>
          </ac:spMkLst>
        </pc:spChg>
        <pc:spChg chg="add mod">
          <ac:chgData name="Lissa Pollacia" userId="e1d15512-2a95-4d4e-8d89-f35f28444f59" providerId="ADAL" clId="{A46A3A5F-909C-4B56-993A-CC6BEA298BED}" dt="2022-09-17T20:57:25.066" v="139" actId="571"/>
          <ac:spMkLst>
            <pc:docMk/>
            <pc:sldMk cId="4263058759" sldId="386"/>
            <ac:spMk id="5" creationId="{75307B84-2DCE-4717-9FEE-5F49C0153A52}"/>
          </ac:spMkLst>
        </pc:spChg>
        <pc:spChg chg="add mod">
          <ac:chgData name="Lissa Pollacia" userId="e1d15512-2a95-4d4e-8d89-f35f28444f59" providerId="ADAL" clId="{A46A3A5F-909C-4B56-993A-CC6BEA298BED}" dt="2022-09-17T20:58:22.586" v="148" actId="1037"/>
          <ac:spMkLst>
            <pc:docMk/>
            <pc:sldMk cId="4263058759" sldId="386"/>
            <ac:spMk id="7" creationId="{89CF7B4B-6067-4B7F-AA6E-17C6D1E8E5E1}"/>
          </ac:spMkLst>
        </pc:spChg>
        <pc:picChg chg="add mod modCrop">
          <ac:chgData name="Lissa Pollacia" userId="e1d15512-2a95-4d4e-8d89-f35f28444f59" providerId="ADAL" clId="{A46A3A5F-909C-4B56-993A-CC6BEA298BED}" dt="2022-09-17T20:58:51.886" v="152" actId="732"/>
          <ac:picMkLst>
            <pc:docMk/>
            <pc:sldMk cId="4263058759" sldId="386"/>
            <ac:picMk id="4" creationId="{AA60E6AA-FDB7-4EF4-AEBB-99A66AD74BEF}"/>
          </ac:picMkLst>
        </pc:picChg>
        <pc:picChg chg="add mod modCrop">
          <ac:chgData name="Lissa Pollacia" userId="e1d15512-2a95-4d4e-8d89-f35f28444f59" providerId="ADAL" clId="{A46A3A5F-909C-4B56-993A-CC6BEA298BED}" dt="2022-09-17T20:58:41.876" v="151" actId="732"/>
          <ac:picMkLst>
            <pc:docMk/>
            <pc:sldMk cId="4263058759" sldId="386"/>
            <ac:picMk id="6" creationId="{8F48330D-E351-42D0-B332-56FD3591FEB8}"/>
          </ac:picMkLst>
        </pc:picChg>
      </pc:sldChg>
      <pc:sldChg chg="modSp add">
        <pc:chgData name="Lissa Pollacia" userId="e1d15512-2a95-4d4e-8d89-f35f28444f59" providerId="ADAL" clId="{A46A3A5F-909C-4B56-993A-CC6BEA298BED}" dt="2022-09-18T15:54:19.086" v="690" actId="1076"/>
        <pc:sldMkLst>
          <pc:docMk/>
          <pc:sldMk cId="3816292688" sldId="387"/>
        </pc:sldMkLst>
        <pc:spChg chg="mod">
          <ac:chgData name="Lissa Pollacia" userId="e1d15512-2a95-4d4e-8d89-f35f28444f59" providerId="ADAL" clId="{A46A3A5F-909C-4B56-993A-CC6BEA298BED}" dt="2022-09-18T15:54:19.086" v="690" actId="1076"/>
          <ac:spMkLst>
            <pc:docMk/>
            <pc:sldMk cId="3816292688" sldId="387"/>
            <ac:spMk id="5" creationId="{00000000-0000-0000-0000-000000000000}"/>
          </ac:spMkLst>
        </pc:spChg>
        <pc:spChg chg="mod">
          <ac:chgData name="Lissa Pollacia" userId="e1d15512-2a95-4d4e-8d89-f35f28444f59" providerId="ADAL" clId="{A46A3A5F-909C-4B56-993A-CC6BEA298BED}" dt="2022-09-18T15:53:55.800" v="665" actId="20577"/>
          <ac:spMkLst>
            <pc:docMk/>
            <pc:sldMk cId="3816292688" sldId="387"/>
            <ac:spMk id="11266" creationId="{00000000-0000-0000-0000-000000000000}"/>
          </ac:spMkLst>
        </pc:spChg>
        <pc:picChg chg="mod">
          <ac:chgData name="Lissa Pollacia" userId="e1d15512-2a95-4d4e-8d89-f35f28444f59" providerId="ADAL" clId="{A46A3A5F-909C-4B56-993A-CC6BEA298BED}" dt="2022-09-18T15:54:17.070" v="689" actId="14100"/>
          <ac:picMkLst>
            <pc:docMk/>
            <pc:sldMk cId="3816292688" sldId="387"/>
            <ac:picMk id="4" creationId="{2DC3156B-A777-4175-BC31-FA4F89762F19}"/>
          </ac:picMkLst>
        </pc:picChg>
      </pc:sldChg>
      <pc:sldChg chg="addSp delSp modSp add">
        <pc:chgData name="Lissa Pollacia" userId="e1d15512-2a95-4d4e-8d89-f35f28444f59" providerId="ADAL" clId="{A46A3A5F-909C-4B56-993A-CC6BEA298BED}" dt="2022-09-18T16:25:15.973" v="1364" actId="14100"/>
        <pc:sldMkLst>
          <pc:docMk/>
          <pc:sldMk cId="2330086987" sldId="388"/>
        </pc:sldMkLst>
        <pc:spChg chg="mod">
          <ac:chgData name="Lissa Pollacia" userId="e1d15512-2a95-4d4e-8d89-f35f28444f59" providerId="ADAL" clId="{A46A3A5F-909C-4B56-993A-CC6BEA298BED}" dt="2022-09-18T16:21:54.022" v="1351" actId="20577"/>
          <ac:spMkLst>
            <pc:docMk/>
            <pc:sldMk cId="2330086987" sldId="388"/>
            <ac:spMk id="2" creationId="{110767A8-4E4B-410E-9199-652890D2A1DF}"/>
          </ac:spMkLst>
        </pc:spChg>
        <pc:spChg chg="del">
          <ac:chgData name="Lissa Pollacia" userId="e1d15512-2a95-4d4e-8d89-f35f28444f59" providerId="ADAL" clId="{A46A3A5F-909C-4B56-993A-CC6BEA298BED}" dt="2022-09-18T16:24:55.654" v="1358"/>
          <ac:spMkLst>
            <pc:docMk/>
            <pc:sldMk cId="2330086987" sldId="388"/>
            <ac:spMk id="3" creationId="{5149CE67-50E9-4D32-B675-1F9832377415}"/>
          </ac:spMkLst>
        </pc:spChg>
        <pc:picChg chg="add mod">
          <ac:chgData name="Lissa Pollacia" userId="e1d15512-2a95-4d4e-8d89-f35f28444f59" providerId="ADAL" clId="{A46A3A5F-909C-4B56-993A-CC6BEA298BED}" dt="2022-09-18T16:25:01.454" v="1361" actId="14100"/>
          <ac:picMkLst>
            <pc:docMk/>
            <pc:sldMk cId="2330086987" sldId="388"/>
            <ac:picMk id="4" creationId="{5391BFC7-A262-437E-A9A2-F4CA8BF448E4}"/>
          </ac:picMkLst>
        </pc:picChg>
        <pc:picChg chg="add mod">
          <ac:chgData name="Lissa Pollacia" userId="e1d15512-2a95-4d4e-8d89-f35f28444f59" providerId="ADAL" clId="{A46A3A5F-909C-4B56-993A-CC6BEA298BED}" dt="2022-09-18T16:25:15.973" v="1364" actId="14100"/>
          <ac:picMkLst>
            <pc:docMk/>
            <pc:sldMk cId="2330086987" sldId="388"/>
            <ac:picMk id="5" creationId="{B8FD02AE-AF7A-4491-94BF-52FFBD8D155C}"/>
          </ac:picMkLst>
        </pc:picChg>
      </pc:sldChg>
      <pc:sldChg chg="addSp delSp modSp add">
        <pc:chgData name="Lissa Pollacia" userId="e1d15512-2a95-4d4e-8d89-f35f28444f59" providerId="ADAL" clId="{A46A3A5F-909C-4B56-993A-CC6BEA298BED}" dt="2022-09-18T16:28:57.365" v="1430" actId="14100"/>
        <pc:sldMkLst>
          <pc:docMk/>
          <pc:sldMk cId="2584710182" sldId="389"/>
        </pc:sldMkLst>
        <pc:spChg chg="mod">
          <ac:chgData name="Lissa Pollacia" userId="e1d15512-2a95-4d4e-8d89-f35f28444f59" providerId="ADAL" clId="{A46A3A5F-909C-4B56-993A-CC6BEA298BED}" dt="2022-09-18T16:25:35.016" v="1423" actId="20577"/>
          <ac:spMkLst>
            <pc:docMk/>
            <pc:sldMk cId="2584710182" sldId="389"/>
            <ac:spMk id="2" creationId="{0BB3C2EB-3558-4CF8-BAAB-D322D6D74F3F}"/>
          </ac:spMkLst>
        </pc:spChg>
        <pc:spChg chg="del">
          <ac:chgData name="Lissa Pollacia" userId="e1d15512-2a95-4d4e-8d89-f35f28444f59" providerId="ADAL" clId="{A46A3A5F-909C-4B56-993A-CC6BEA298BED}" dt="2022-09-18T16:28:14.801" v="1424"/>
          <ac:spMkLst>
            <pc:docMk/>
            <pc:sldMk cId="2584710182" sldId="389"/>
            <ac:spMk id="3" creationId="{DBFDA6F1-1C3B-4ED5-93B2-1C4EFAFEEE15}"/>
          </ac:spMkLst>
        </pc:spChg>
        <pc:picChg chg="add mod">
          <ac:chgData name="Lissa Pollacia" userId="e1d15512-2a95-4d4e-8d89-f35f28444f59" providerId="ADAL" clId="{A46A3A5F-909C-4B56-993A-CC6BEA298BED}" dt="2022-09-18T16:28:24.478" v="1427" actId="1076"/>
          <ac:picMkLst>
            <pc:docMk/>
            <pc:sldMk cId="2584710182" sldId="389"/>
            <ac:picMk id="4" creationId="{9010371E-1F5C-4033-89B7-15436747E6E2}"/>
          </ac:picMkLst>
        </pc:picChg>
        <pc:picChg chg="add mod">
          <ac:chgData name="Lissa Pollacia" userId="e1d15512-2a95-4d4e-8d89-f35f28444f59" providerId="ADAL" clId="{A46A3A5F-909C-4B56-993A-CC6BEA298BED}" dt="2022-09-18T16:28:57.365" v="1430" actId="14100"/>
          <ac:picMkLst>
            <pc:docMk/>
            <pc:sldMk cId="2584710182" sldId="389"/>
            <ac:picMk id="5" creationId="{60F1412F-A30B-445D-BBBF-791635346984}"/>
          </ac:picMkLst>
        </pc:picChg>
      </pc:sldChg>
      <pc:sldChg chg="modSp add">
        <pc:chgData name="Lissa Pollacia" userId="e1d15512-2a95-4d4e-8d89-f35f28444f59" providerId="ADAL" clId="{A46A3A5F-909C-4B56-993A-CC6BEA298BED}" dt="2022-09-28T19:38:20.387" v="4969" actId="20577"/>
        <pc:sldMkLst>
          <pc:docMk/>
          <pc:sldMk cId="2066789966" sldId="390"/>
        </pc:sldMkLst>
        <pc:spChg chg="mod">
          <ac:chgData name="Lissa Pollacia" userId="e1d15512-2a95-4d4e-8d89-f35f28444f59" providerId="ADAL" clId="{A46A3A5F-909C-4B56-993A-CC6BEA298BED}" dt="2022-09-18T15:56:25.805" v="733" actId="20577"/>
          <ac:spMkLst>
            <pc:docMk/>
            <pc:sldMk cId="2066789966" sldId="390"/>
            <ac:spMk id="2" creationId="{06FAE4C8-E6E4-49B1-A293-A37B56F147D1}"/>
          </ac:spMkLst>
        </pc:spChg>
        <pc:spChg chg="mod">
          <ac:chgData name="Lissa Pollacia" userId="e1d15512-2a95-4d4e-8d89-f35f28444f59" providerId="ADAL" clId="{A46A3A5F-909C-4B56-993A-CC6BEA298BED}" dt="2022-09-28T19:38:20.387" v="4969" actId="20577"/>
          <ac:spMkLst>
            <pc:docMk/>
            <pc:sldMk cId="2066789966" sldId="390"/>
            <ac:spMk id="3" creationId="{5B90A868-063D-4798-91C7-B11267C29697}"/>
          </ac:spMkLst>
        </pc:spChg>
      </pc:sldChg>
      <pc:sldChg chg="modSp add">
        <pc:chgData name="Lissa Pollacia" userId="e1d15512-2a95-4d4e-8d89-f35f28444f59" providerId="ADAL" clId="{A46A3A5F-909C-4B56-993A-CC6BEA298BED}" dt="2022-09-18T15:58:41.781" v="828" actId="20577"/>
        <pc:sldMkLst>
          <pc:docMk/>
          <pc:sldMk cId="1348863120" sldId="391"/>
        </pc:sldMkLst>
        <pc:spChg chg="mod">
          <ac:chgData name="Lissa Pollacia" userId="e1d15512-2a95-4d4e-8d89-f35f28444f59" providerId="ADAL" clId="{A46A3A5F-909C-4B56-993A-CC6BEA298BED}" dt="2022-09-18T15:57:53.361" v="765" actId="20577"/>
          <ac:spMkLst>
            <pc:docMk/>
            <pc:sldMk cId="1348863120" sldId="391"/>
            <ac:spMk id="2" creationId="{C175D22F-9DE3-4C4C-8F0A-9BA2E6AA2FC4}"/>
          </ac:spMkLst>
        </pc:spChg>
        <pc:spChg chg="mod">
          <ac:chgData name="Lissa Pollacia" userId="e1d15512-2a95-4d4e-8d89-f35f28444f59" providerId="ADAL" clId="{A46A3A5F-909C-4B56-993A-CC6BEA298BED}" dt="2022-09-18T15:58:41.781" v="828" actId="20577"/>
          <ac:spMkLst>
            <pc:docMk/>
            <pc:sldMk cId="1348863120" sldId="391"/>
            <ac:spMk id="3" creationId="{987F93CD-1343-4FBC-9819-04BB66D045BE}"/>
          </ac:spMkLst>
        </pc:spChg>
      </pc:sldChg>
      <pc:sldChg chg="addSp delSp modSp add ord modAnim">
        <pc:chgData name="Lissa Pollacia" userId="e1d15512-2a95-4d4e-8d89-f35f28444f59" providerId="ADAL" clId="{A46A3A5F-909C-4B56-993A-CC6BEA298BED}" dt="2022-09-18T16:03:01.852" v="942"/>
        <pc:sldMkLst>
          <pc:docMk/>
          <pc:sldMk cId="1128567285" sldId="392"/>
        </pc:sldMkLst>
        <pc:spChg chg="del">
          <ac:chgData name="Lissa Pollacia" userId="e1d15512-2a95-4d4e-8d89-f35f28444f59" providerId="ADAL" clId="{A46A3A5F-909C-4B56-993A-CC6BEA298BED}" dt="2022-09-18T16:01:55.379" v="900" actId="478"/>
          <ac:spMkLst>
            <pc:docMk/>
            <pc:sldMk cId="1128567285" sldId="392"/>
            <ac:spMk id="4" creationId="{40CC2128-394D-4CC2-A958-E6EBE67617AE}"/>
          </ac:spMkLst>
        </pc:spChg>
        <pc:spChg chg="del">
          <ac:chgData name="Lissa Pollacia" userId="e1d15512-2a95-4d4e-8d89-f35f28444f59" providerId="ADAL" clId="{A46A3A5F-909C-4B56-993A-CC6BEA298BED}" dt="2022-09-18T16:01:52.706" v="898" actId="478"/>
          <ac:spMkLst>
            <pc:docMk/>
            <pc:sldMk cId="1128567285" sldId="392"/>
            <ac:spMk id="6" creationId="{57C25501-2FB8-4A80-B307-E226F6CC172D}"/>
          </ac:spMkLst>
        </pc:spChg>
        <pc:spChg chg="del">
          <ac:chgData name="Lissa Pollacia" userId="e1d15512-2a95-4d4e-8d89-f35f28444f59" providerId="ADAL" clId="{A46A3A5F-909C-4B56-993A-CC6BEA298BED}" dt="2022-09-18T16:01:47.464" v="896" actId="478"/>
          <ac:spMkLst>
            <pc:docMk/>
            <pc:sldMk cId="1128567285" sldId="392"/>
            <ac:spMk id="10" creationId="{FA5A5079-5F86-4583-954B-BF31D54AF6EB}"/>
          </ac:spMkLst>
        </pc:spChg>
        <pc:spChg chg="mod">
          <ac:chgData name="Lissa Pollacia" userId="e1d15512-2a95-4d4e-8d89-f35f28444f59" providerId="ADAL" clId="{A46A3A5F-909C-4B56-993A-CC6BEA298BED}" dt="2022-09-18T16:02:51.051" v="941" actId="20577"/>
          <ac:spMkLst>
            <pc:docMk/>
            <pc:sldMk cId="1128567285" sldId="392"/>
            <ac:spMk id="36867" creationId="{00000000-0000-0000-0000-000000000000}"/>
          </ac:spMkLst>
        </pc:spChg>
        <pc:picChg chg="add mod">
          <ac:chgData name="Lissa Pollacia" userId="e1d15512-2a95-4d4e-8d89-f35f28444f59" providerId="ADAL" clId="{A46A3A5F-909C-4B56-993A-CC6BEA298BED}" dt="2022-09-18T16:02:44.223" v="936" actId="1076"/>
          <ac:picMkLst>
            <pc:docMk/>
            <pc:sldMk cId="1128567285" sldId="392"/>
            <ac:picMk id="2" creationId="{CD098800-2CD7-4F35-A3B9-6CD8D21543AC}"/>
          </ac:picMkLst>
        </pc:picChg>
        <pc:picChg chg="del">
          <ac:chgData name="Lissa Pollacia" userId="e1d15512-2a95-4d4e-8d89-f35f28444f59" providerId="ADAL" clId="{A46A3A5F-909C-4B56-993A-CC6BEA298BED}" dt="2022-09-18T16:01:48.598" v="897" actId="478"/>
          <ac:picMkLst>
            <pc:docMk/>
            <pc:sldMk cId="1128567285" sldId="392"/>
            <ac:picMk id="3" creationId="{24EB03E0-FB9A-4DA0-9676-22E62F52B37D}"/>
          </ac:picMkLst>
        </pc:picChg>
        <pc:picChg chg="del">
          <ac:chgData name="Lissa Pollacia" userId="e1d15512-2a95-4d4e-8d89-f35f28444f59" providerId="ADAL" clId="{A46A3A5F-909C-4B56-993A-CC6BEA298BED}" dt="2022-09-18T16:01:53.644" v="899" actId="478"/>
          <ac:picMkLst>
            <pc:docMk/>
            <pc:sldMk cId="1128567285" sldId="392"/>
            <ac:picMk id="5" creationId="{A39AC662-990C-4B89-A307-39C47F0E1286}"/>
          </ac:picMkLst>
        </pc:picChg>
      </pc:sldChg>
      <pc:sldChg chg="addSp modSp add">
        <pc:chgData name="Lissa Pollacia" userId="e1d15512-2a95-4d4e-8d89-f35f28444f59" providerId="ADAL" clId="{A46A3A5F-909C-4B56-993A-CC6BEA298BED}" dt="2022-09-21T20:38:49.074" v="3615" actId="14100"/>
        <pc:sldMkLst>
          <pc:docMk/>
          <pc:sldMk cId="2894374718" sldId="393"/>
        </pc:sldMkLst>
        <pc:spChg chg="mod">
          <ac:chgData name="Lissa Pollacia" userId="e1d15512-2a95-4d4e-8d89-f35f28444f59" providerId="ADAL" clId="{A46A3A5F-909C-4B56-993A-CC6BEA298BED}" dt="2022-09-18T16:12:01.481" v="1141" actId="20577"/>
          <ac:spMkLst>
            <pc:docMk/>
            <pc:sldMk cId="2894374718" sldId="393"/>
            <ac:spMk id="2" creationId="{A877028C-B42E-47AA-9F96-51B898480B52}"/>
          </ac:spMkLst>
        </pc:spChg>
        <pc:spChg chg="mod">
          <ac:chgData name="Lissa Pollacia" userId="e1d15512-2a95-4d4e-8d89-f35f28444f59" providerId="ADAL" clId="{A46A3A5F-909C-4B56-993A-CC6BEA298BED}" dt="2022-09-18T16:13:45.486" v="1275" actId="20577"/>
          <ac:spMkLst>
            <pc:docMk/>
            <pc:sldMk cId="2894374718" sldId="393"/>
            <ac:spMk id="3" creationId="{E954B09F-573E-449C-B184-4ADBE2B220BA}"/>
          </ac:spMkLst>
        </pc:spChg>
        <pc:spChg chg="add mod">
          <ac:chgData name="Lissa Pollacia" userId="e1d15512-2a95-4d4e-8d89-f35f28444f59" providerId="ADAL" clId="{A46A3A5F-909C-4B56-993A-CC6BEA298BED}" dt="2022-09-21T20:38:49.074" v="3615" actId="14100"/>
          <ac:spMkLst>
            <pc:docMk/>
            <pc:sldMk cId="2894374718" sldId="393"/>
            <ac:spMk id="5" creationId="{B0F334C3-9693-4E7C-8AEE-E82710711AAD}"/>
          </ac:spMkLst>
        </pc:spChg>
        <pc:picChg chg="add mod">
          <ac:chgData name="Lissa Pollacia" userId="e1d15512-2a95-4d4e-8d89-f35f28444f59" providerId="ADAL" clId="{A46A3A5F-909C-4B56-993A-CC6BEA298BED}" dt="2022-09-21T20:38:18.938" v="3568" actId="1076"/>
          <ac:picMkLst>
            <pc:docMk/>
            <pc:sldMk cId="2894374718" sldId="393"/>
            <ac:picMk id="4" creationId="{A2130FC8-AF51-484E-88FD-FCCE0100ECE8}"/>
          </ac:picMkLst>
        </pc:picChg>
      </pc:sldChg>
      <pc:sldChg chg="addSp modSp add">
        <pc:chgData name="Lissa Pollacia" userId="e1d15512-2a95-4d4e-8d89-f35f28444f59" providerId="ADAL" clId="{A46A3A5F-909C-4B56-993A-CC6BEA298BED}" dt="2022-09-19T19:13:34.576" v="3282" actId="14100"/>
        <pc:sldMkLst>
          <pc:docMk/>
          <pc:sldMk cId="138759348" sldId="394"/>
        </pc:sldMkLst>
        <pc:spChg chg="mod">
          <ac:chgData name="Lissa Pollacia" userId="e1d15512-2a95-4d4e-8d89-f35f28444f59" providerId="ADAL" clId="{A46A3A5F-909C-4B56-993A-CC6BEA298BED}" dt="2022-09-18T17:05:43.884" v="1864" actId="20577"/>
          <ac:spMkLst>
            <pc:docMk/>
            <pc:sldMk cId="138759348" sldId="394"/>
            <ac:spMk id="2" creationId="{C2CCD27E-9CEC-4B3D-9DA0-CA9A0A2B8705}"/>
          </ac:spMkLst>
        </pc:spChg>
        <pc:spChg chg="add mod">
          <ac:chgData name="Lissa Pollacia" userId="e1d15512-2a95-4d4e-8d89-f35f28444f59" providerId="ADAL" clId="{A46A3A5F-909C-4B56-993A-CC6BEA298BED}" dt="2022-09-19T19:13:16.985" v="3279" actId="20577"/>
          <ac:spMkLst>
            <pc:docMk/>
            <pc:sldMk cId="138759348" sldId="394"/>
            <ac:spMk id="3" creationId="{8295050E-8BC6-4B42-AEEF-F6C76ECDA6C5}"/>
          </ac:spMkLst>
        </pc:spChg>
        <pc:picChg chg="add mod">
          <ac:chgData name="Lissa Pollacia" userId="e1d15512-2a95-4d4e-8d89-f35f28444f59" providerId="ADAL" clId="{A46A3A5F-909C-4B56-993A-CC6BEA298BED}" dt="2022-09-19T19:13:34.576" v="3282" actId="14100"/>
          <ac:picMkLst>
            <pc:docMk/>
            <pc:sldMk cId="138759348" sldId="394"/>
            <ac:picMk id="4" creationId="{8D5EE3F2-F27A-4C9C-AE5A-21ADDE338B52}"/>
          </ac:picMkLst>
        </pc:picChg>
      </pc:sldChg>
      <pc:sldChg chg="modSp add">
        <pc:chgData name="Lissa Pollacia" userId="e1d15512-2a95-4d4e-8d89-f35f28444f59" providerId="ADAL" clId="{A46A3A5F-909C-4B56-993A-CC6BEA298BED}" dt="2022-09-18T17:03:00.053" v="1764" actId="20577"/>
        <pc:sldMkLst>
          <pc:docMk/>
          <pc:sldMk cId="1585008208" sldId="395"/>
        </pc:sldMkLst>
        <pc:spChg chg="mod">
          <ac:chgData name="Lissa Pollacia" userId="e1d15512-2a95-4d4e-8d89-f35f28444f59" providerId="ADAL" clId="{A46A3A5F-909C-4B56-993A-CC6BEA298BED}" dt="2022-09-18T17:01:09.759" v="1534" actId="20577"/>
          <ac:spMkLst>
            <pc:docMk/>
            <pc:sldMk cId="1585008208" sldId="395"/>
            <ac:spMk id="2" creationId="{1A7798F2-E564-4568-BEE7-77F071EB9C72}"/>
          </ac:spMkLst>
        </pc:spChg>
        <pc:spChg chg="mod">
          <ac:chgData name="Lissa Pollacia" userId="e1d15512-2a95-4d4e-8d89-f35f28444f59" providerId="ADAL" clId="{A46A3A5F-909C-4B56-993A-CC6BEA298BED}" dt="2022-09-18T17:03:00.053" v="1764" actId="20577"/>
          <ac:spMkLst>
            <pc:docMk/>
            <pc:sldMk cId="1585008208" sldId="395"/>
            <ac:spMk id="3" creationId="{93289DEB-D625-49D9-86E2-AC5B4268225C}"/>
          </ac:spMkLst>
        </pc:spChg>
      </pc:sldChg>
      <pc:sldChg chg="addSp delSp modSp add ord">
        <pc:chgData name="Lissa Pollacia" userId="e1d15512-2a95-4d4e-8d89-f35f28444f59" providerId="ADAL" clId="{A46A3A5F-909C-4B56-993A-CC6BEA298BED}" dt="2022-09-21T20:32:28.379" v="3489" actId="14100"/>
        <pc:sldMkLst>
          <pc:docMk/>
          <pc:sldMk cId="2458371938" sldId="396"/>
        </pc:sldMkLst>
        <pc:spChg chg="mod">
          <ac:chgData name="Lissa Pollacia" userId="e1d15512-2a95-4d4e-8d89-f35f28444f59" providerId="ADAL" clId="{A46A3A5F-909C-4B56-993A-CC6BEA298BED}" dt="2022-09-18T17:08:24.919" v="2106" actId="20577"/>
          <ac:spMkLst>
            <pc:docMk/>
            <pc:sldMk cId="2458371938" sldId="396"/>
            <ac:spMk id="2" creationId="{0B18F756-3678-41D5-8B7F-558D44F13EFC}"/>
          </ac:spMkLst>
        </pc:spChg>
        <pc:spChg chg="mod">
          <ac:chgData name="Lissa Pollacia" userId="e1d15512-2a95-4d4e-8d89-f35f28444f59" providerId="ADAL" clId="{A46A3A5F-909C-4B56-993A-CC6BEA298BED}" dt="2022-09-21T20:31:57.875" v="3487" actId="20577"/>
          <ac:spMkLst>
            <pc:docMk/>
            <pc:sldMk cId="2458371938" sldId="396"/>
            <ac:spMk id="3" creationId="{C3015FB5-E434-457B-9408-344FBAF5D953}"/>
          </ac:spMkLst>
        </pc:spChg>
        <pc:picChg chg="add del mod">
          <ac:chgData name="Lissa Pollacia" userId="e1d15512-2a95-4d4e-8d89-f35f28444f59" providerId="ADAL" clId="{A46A3A5F-909C-4B56-993A-CC6BEA298BED}" dt="2022-09-21T20:29:26.484" v="3433" actId="478"/>
          <ac:picMkLst>
            <pc:docMk/>
            <pc:sldMk cId="2458371938" sldId="396"/>
            <ac:picMk id="4" creationId="{A0C49E19-CBBE-41CC-867C-364C3A8231B8}"/>
          </ac:picMkLst>
        </pc:picChg>
        <pc:picChg chg="add mod">
          <ac:chgData name="Lissa Pollacia" userId="e1d15512-2a95-4d4e-8d89-f35f28444f59" providerId="ADAL" clId="{A46A3A5F-909C-4B56-993A-CC6BEA298BED}" dt="2022-09-21T20:32:28.379" v="3489" actId="14100"/>
          <ac:picMkLst>
            <pc:docMk/>
            <pc:sldMk cId="2458371938" sldId="396"/>
            <ac:picMk id="5" creationId="{FED5550A-5434-4FFE-9D62-FA7C9FCDC5F3}"/>
          </ac:picMkLst>
        </pc:picChg>
      </pc:sldChg>
      <pc:sldChg chg="addSp modSp add">
        <pc:chgData name="Lissa Pollacia" userId="e1d15512-2a95-4d4e-8d89-f35f28444f59" providerId="ADAL" clId="{A46A3A5F-909C-4B56-993A-CC6BEA298BED}" dt="2022-09-21T20:49:51.804" v="3931" actId="20577"/>
        <pc:sldMkLst>
          <pc:docMk/>
          <pc:sldMk cId="1196784163" sldId="397"/>
        </pc:sldMkLst>
        <pc:spChg chg="mod">
          <ac:chgData name="Lissa Pollacia" userId="e1d15512-2a95-4d4e-8d89-f35f28444f59" providerId="ADAL" clId="{A46A3A5F-909C-4B56-993A-CC6BEA298BED}" dt="2022-09-19T17:06:44.068" v="2119" actId="20577"/>
          <ac:spMkLst>
            <pc:docMk/>
            <pc:sldMk cId="1196784163" sldId="397"/>
            <ac:spMk id="2" creationId="{CF9F30A5-97D9-4541-856B-F9BCC5D27CD5}"/>
          </ac:spMkLst>
        </pc:spChg>
        <pc:spChg chg="mod">
          <ac:chgData name="Lissa Pollacia" userId="e1d15512-2a95-4d4e-8d89-f35f28444f59" providerId="ADAL" clId="{A46A3A5F-909C-4B56-993A-CC6BEA298BED}" dt="2022-09-21T20:49:51.804" v="3931" actId="20577"/>
          <ac:spMkLst>
            <pc:docMk/>
            <pc:sldMk cId="1196784163" sldId="397"/>
            <ac:spMk id="3" creationId="{F8148244-F541-4368-91A9-4BB6B873E9E8}"/>
          </ac:spMkLst>
        </pc:spChg>
        <pc:picChg chg="add mod">
          <ac:chgData name="Lissa Pollacia" userId="e1d15512-2a95-4d4e-8d89-f35f28444f59" providerId="ADAL" clId="{A46A3A5F-909C-4B56-993A-CC6BEA298BED}" dt="2022-09-19T17:17:39.336" v="2361" actId="14100"/>
          <ac:picMkLst>
            <pc:docMk/>
            <pc:sldMk cId="1196784163" sldId="397"/>
            <ac:picMk id="4" creationId="{73B45650-5C79-4EFF-A503-2AE46A232464}"/>
          </ac:picMkLst>
        </pc:picChg>
      </pc:sldChg>
      <pc:sldChg chg="modSp add">
        <pc:chgData name="Lissa Pollacia" userId="e1d15512-2a95-4d4e-8d89-f35f28444f59" providerId="ADAL" clId="{A46A3A5F-909C-4B56-993A-CC6BEA298BED}" dt="2022-09-19T17:10:57.811" v="2293" actId="20577"/>
        <pc:sldMkLst>
          <pc:docMk/>
          <pc:sldMk cId="2543126445" sldId="398"/>
        </pc:sldMkLst>
        <pc:spChg chg="mod">
          <ac:chgData name="Lissa Pollacia" userId="e1d15512-2a95-4d4e-8d89-f35f28444f59" providerId="ADAL" clId="{A46A3A5F-909C-4B56-993A-CC6BEA298BED}" dt="2022-09-19T17:08:39.507" v="2147" actId="20577"/>
          <ac:spMkLst>
            <pc:docMk/>
            <pc:sldMk cId="2543126445" sldId="398"/>
            <ac:spMk id="2" creationId="{C97E22EF-6219-4D89-BFF2-FDF0B1754A24}"/>
          </ac:spMkLst>
        </pc:spChg>
        <pc:spChg chg="mod">
          <ac:chgData name="Lissa Pollacia" userId="e1d15512-2a95-4d4e-8d89-f35f28444f59" providerId="ADAL" clId="{A46A3A5F-909C-4B56-993A-CC6BEA298BED}" dt="2022-09-19T17:10:57.811" v="2293" actId="20577"/>
          <ac:spMkLst>
            <pc:docMk/>
            <pc:sldMk cId="2543126445" sldId="398"/>
            <ac:spMk id="3" creationId="{89BA4D33-44B9-44F7-BF9E-8908E07F6D17}"/>
          </ac:spMkLst>
        </pc:spChg>
      </pc:sldChg>
      <pc:sldChg chg="addSp delSp modSp add">
        <pc:chgData name="Lissa Pollacia" userId="e1d15512-2a95-4d4e-8d89-f35f28444f59" providerId="ADAL" clId="{A46A3A5F-909C-4B56-993A-CC6BEA298BED}" dt="2022-09-19T17:13:50.587" v="2312" actId="14100"/>
        <pc:sldMkLst>
          <pc:docMk/>
          <pc:sldMk cId="3354788823" sldId="399"/>
        </pc:sldMkLst>
        <pc:spChg chg="del">
          <ac:chgData name="Lissa Pollacia" userId="e1d15512-2a95-4d4e-8d89-f35f28444f59" providerId="ADAL" clId="{A46A3A5F-909C-4B56-993A-CC6BEA298BED}" dt="2022-09-19T17:12:40.446" v="2305" actId="478"/>
          <ac:spMkLst>
            <pc:docMk/>
            <pc:sldMk cId="3354788823" sldId="399"/>
            <ac:spMk id="2" creationId="{884AE145-025E-4AB8-8D97-089DDEC03E4F}"/>
          </ac:spMkLst>
        </pc:spChg>
        <pc:spChg chg="del">
          <ac:chgData name="Lissa Pollacia" userId="e1d15512-2a95-4d4e-8d89-f35f28444f59" providerId="ADAL" clId="{A46A3A5F-909C-4B56-993A-CC6BEA298BED}" dt="2022-09-19T17:11:13.770" v="2295" actId="478"/>
          <ac:spMkLst>
            <pc:docMk/>
            <pc:sldMk cId="3354788823" sldId="399"/>
            <ac:spMk id="3" creationId="{C44A86B4-53EC-4005-8DDB-1A722391D205}"/>
          </ac:spMkLst>
        </pc:spChg>
        <pc:picChg chg="add mod">
          <ac:chgData name="Lissa Pollacia" userId="e1d15512-2a95-4d4e-8d89-f35f28444f59" providerId="ADAL" clId="{A46A3A5F-909C-4B56-993A-CC6BEA298BED}" dt="2022-09-19T17:12:33.348" v="2302" actId="1076"/>
          <ac:picMkLst>
            <pc:docMk/>
            <pc:sldMk cId="3354788823" sldId="399"/>
            <ac:picMk id="4" creationId="{D0353092-5D90-481F-8611-15D9D19C7294}"/>
          </ac:picMkLst>
        </pc:picChg>
        <pc:picChg chg="add mod">
          <ac:chgData name="Lissa Pollacia" userId="e1d15512-2a95-4d4e-8d89-f35f28444f59" providerId="ADAL" clId="{A46A3A5F-909C-4B56-993A-CC6BEA298BED}" dt="2022-09-19T17:12:37.323" v="2304" actId="14100"/>
          <ac:picMkLst>
            <pc:docMk/>
            <pc:sldMk cId="3354788823" sldId="399"/>
            <ac:picMk id="5" creationId="{4CEA768D-E3F1-4972-BAE3-1494B0F7C750}"/>
          </ac:picMkLst>
        </pc:picChg>
        <pc:picChg chg="add mod">
          <ac:chgData name="Lissa Pollacia" userId="e1d15512-2a95-4d4e-8d89-f35f28444f59" providerId="ADAL" clId="{A46A3A5F-909C-4B56-993A-CC6BEA298BED}" dt="2022-09-19T17:13:24.668" v="2309" actId="1076"/>
          <ac:picMkLst>
            <pc:docMk/>
            <pc:sldMk cId="3354788823" sldId="399"/>
            <ac:picMk id="6" creationId="{7EBA07F0-84D6-4EB0-8AEC-AE3B52F2E942}"/>
          </ac:picMkLst>
        </pc:picChg>
        <pc:picChg chg="add mod">
          <ac:chgData name="Lissa Pollacia" userId="e1d15512-2a95-4d4e-8d89-f35f28444f59" providerId="ADAL" clId="{A46A3A5F-909C-4B56-993A-CC6BEA298BED}" dt="2022-09-19T17:13:50.587" v="2312" actId="14100"/>
          <ac:picMkLst>
            <pc:docMk/>
            <pc:sldMk cId="3354788823" sldId="399"/>
            <ac:picMk id="7" creationId="{82EE9F66-7FA3-4ADB-844B-DBBE38D2D583}"/>
          </ac:picMkLst>
        </pc:picChg>
      </pc:sldChg>
      <pc:sldChg chg="modSp add">
        <pc:chgData name="Lissa Pollacia" userId="e1d15512-2a95-4d4e-8d89-f35f28444f59" providerId="ADAL" clId="{A46A3A5F-909C-4B56-993A-CC6BEA298BED}" dt="2022-09-19T17:19:17.403" v="2434" actId="20577"/>
        <pc:sldMkLst>
          <pc:docMk/>
          <pc:sldMk cId="3213116920" sldId="400"/>
        </pc:sldMkLst>
        <pc:spChg chg="mod">
          <ac:chgData name="Lissa Pollacia" userId="e1d15512-2a95-4d4e-8d89-f35f28444f59" providerId="ADAL" clId="{A46A3A5F-909C-4B56-993A-CC6BEA298BED}" dt="2022-09-19T17:18:47.986" v="2388"/>
          <ac:spMkLst>
            <pc:docMk/>
            <pc:sldMk cId="3213116920" sldId="400"/>
            <ac:spMk id="2" creationId="{97975AF6-AF3D-40CB-96D3-1AE62535EC23}"/>
          </ac:spMkLst>
        </pc:spChg>
        <pc:spChg chg="mod">
          <ac:chgData name="Lissa Pollacia" userId="e1d15512-2a95-4d4e-8d89-f35f28444f59" providerId="ADAL" clId="{A46A3A5F-909C-4B56-993A-CC6BEA298BED}" dt="2022-09-19T17:19:17.403" v="2434" actId="20577"/>
          <ac:spMkLst>
            <pc:docMk/>
            <pc:sldMk cId="3213116920" sldId="400"/>
            <ac:spMk id="3" creationId="{FCD89A39-D6D2-485E-9AD2-274A07EC0EC3}"/>
          </ac:spMkLst>
        </pc:spChg>
      </pc:sldChg>
      <pc:sldChg chg="addSp delSp modSp add">
        <pc:chgData name="Lissa Pollacia" userId="e1d15512-2a95-4d4e-8d89-f35f28444f59" providerId="ADAL" clId="{A46A3A5F-909C-4B56-993A-CC6BEA298BED}" dt="2022-09-21T20:45:41.634" v="3893" actId="1076"/>
        <pc:sldMkLst>
          <pc:docMk/>
          <pc:sldMk cId="3203667251" sldId="401"/>
        </pc:sldMkLst>
        <pc:spChg chg="mod">
          <ac:chgData name="Lissa Pollacia" userId="e1d15512-2a95-4d4e-8d89-f35f28444f59" providerId="ADAL" clId="{A46A3A5F-909C-4B56-993A-CC6BEA298BED}" dt="2022-09-21T20:43:49.747" v="3815" actId="20577"/>
          <ac:spMkLst>
            <pc:docMk/>
            <pc:sldMk cId="3203667251" sldId="401"/>
            <ac:spMk id="2" creationId="{8A3943E4-927A-4A11-9AC7-8617E291C17E}"/>
          </ac:spMkLst>
        </pc:spChg>
        <pc:spChg chg="del">
          <ac:chgData name="Lissa Pollacia" userId="e1d15512-2a95-4d4e-8d89-f35f28444f59" providerId="ADAL" clId="{A46A3A5F-909C-4B56-993A-CC6BEA298BED}" dt="2022-09-19T18:09:48.095" v="2670" actId="478"/>
          <ac:spMkLst>
            <pc:docMk/>
            <pc:sldMk cId="3203667251" sldId="401"/>
            <ac:spMk id="3" creationId="{2924DD20-A21B-438F-9EB1-EC7F01382116}"/>
          </ac:spMkLst>
        </pc:spChg>
        <pc:spChg chg="add mod">
          <ac:chgData name="Lissa Pollacia" userId="e1d15512-2a95-4d4e-8d89-f35f28444f59" providerId="ADAL" clId="{A46A3A5F-909C-4B56-993A-CC6BEA298BED}" dt="2022-09-21T20:44:21.848" v="3889" actId="20577"/>
          <ac:spMkLst>
            <pc:docMk/>
            <pc:sldMk cId="3203667251" sldId="401"/>
            <ac:spMk id="3" creationId="{96F29B46-BCE1-41AF-9415-F5DB60970958}"/>
          </ac:spMkLst>
        </pc:spChg>
        <pc:picChg chg="add del mod modCrop">
          <ac:chgData name="Lissa Pollacia" userId="e1d15512-2a95-4d4e-8d89-f35f28444f59" providerId="ADAL" clId="{A46A3A5F-909C-4B56-993A-CC6BEA298BED}" dt="2022-09-21T20:43:26.158" v="3791" actId="478"/>
          <ac:picMkLst>
            <pc:docMk/>
            <pc:sldMk cId="3203667251" sldId="401"/>
            <ac:picMk id="4" creationId="{09A766B7-A42B-45C2-9723-89F1A699F4A5}"/>
          </ac:picMkLst>
        </pc:picChg>
        <pc:picChg chg="add mod">
          <ac:chgData name="Lissa Pollacia" userId="e1d15512-2a95-4d4e-8d89-f35f28444f59" providerId="ADAL" clId="{A46A3A5F-909C-4B56-993A-CC6BEA298BED}" dt="2022-09-21T20:45:41.634" v="3893" actId="1076"/>
          <ac:picMkLst>
            <pc:docMk/>
            <pc:sldMk cId="3203667251" sldId="401"/>
            <ac:picMk id="5" creationId="{C66858A5-8050-423D-89F8-0EDE0BA4FD1C}"/>
          </ac:picMkLst>
        </pc:picChg>
      </pc:sldChg>
      <pc:sldChg chg="addSp delSp modSp add">
        <pc:chgData name="Lissa Pollacia" userId="e1d15512-2a95-4d4e-8d89-f35f28444f59" providerId="ADAL" clId="{A46A3A5F-909C-4B56-993A-CC6BEA298BED}" dt="2022-09-21T20:46:09.408" v="3905" actId="20577"/>
        <pc:sldMkLst>
          <pc:docMk/>
          <pc:sldMk cId="516498879" sldId="402"/>
        </pc:sldMkLst>
        <pc:spChg chg="mod">
          <ac:chgData name="Lissa Pollacia" userId="e1d15512-2a95-4d4e-8d89-f35f28444f59" providerId="ADAL" clId="{A46A3A5F-909C-4B56-993A-CC6BEA298BED}" dt="2022-09-21T20:41:49.805" v="3786" actId="20577"/>
          <ac:spMkLst>
            <pc:docMk/>
            <pc:sldMk cId="516498879" sldId="402"/>
            <ac:spMk id="2" creationId="{6B27C73F-81A6-455B-A4CB-F0CB5E36B63C}"/>
          </ac:spMkLst>
        </pc:spChg>
        <pc:spChg chg="mod">
          <ac:chgData name="Lissa Pollacia" userId="e1d15512-2a95-4d4e-8d89-f35f28444f59" providerId="ADAL" clId="{A46A3A5F-909C-4B56-993A-CC6BEA298BED}" dt="2022-09-21T20:46:09.408" v="3905" actId="20577"/>
          <ac:spMkLst>
            <pc:docMk/>
            <pc:sldMk cId="516498879" sldId="402"/>
            <ac:spMk id="3" creationId="{B4EA740D-3E25-4521-A9A9-08F9848DB2C7}"/>
          </ac:spMkLst>
        </pc:spChg>
        <pc:picChg chg="add del mod">
          <ac:chgData name="Lissa Pollacia" userId="e1d15512-2a95-4d4e-8d89-f35f28444f59" providerId="ADAL" clId="{A46A3A5F-909C-4B56-993A-CC6BEA298BED}" dt="2022-09-21T20:34:25.530" v="3553" actId="478"/>
          <ac:picMkLst>
            <pc:docMk/>
            <pc:sldMk cId="516498879" sldId="402"/>
            <ac:picMk id="4" creationId="{839B7B1C-6A18-4DBB-8795-B932B2E94989}"/>
          </ac:picMkLst>
        </pc:picChg>
        <pc:picChg chg="add del mod">
          <ac:chgData name="Lissa Pollacia" userId="e1d15512-2a95-4d4e-8d89-f35f28444f59" providerId="ADAL" clId="{A46A3A5F-909C-4B56-993A-CC6BEA298BED}" dt="2022-09-21T20:41:52.332" v="3787" actId="478"/>
          <ac:picMkLst>
            <pc:docMk/>
            <pc:sldMk cId="516498879" sldId="402"/>
            <ac:picMk id="5" creationId="{DFA09789-8DE0-4FEE-B6DE-8BFD39EA7B50}"/>
          </ac:picMkLst>
        </pc:picChg>
        <pc:picChg chg="add mod">
          <ac:chgData name="Lissa Pollacia" userId="e1d15512-2a95-4d4e-8d89-f35f28444f59" providerId="ADAL" clId="{A46A3A5F-909C-4B56-993A-CC6BEA298BED}" dt="2022-09-21T20:41:58.074" v="3789" actId="14100"/>
          <ac:picMkLst>
            <pc:docMk/>
            <pc:sldMk cId="516498879" sldId="402"/>
            <ac:picMk id="6" creationId="{09E0EC97-55AA-4C51-B2BD-B80A027BE9C8}"/>
          </ac:picMkLst>
        </pc:picChg>
      </pc:sldChg>
      <pc:sldChg chg="addSp delSp modSp add">
        <pc:chgData name="Lissa Pollacia" userId="e1d15512-2a95-4d4e-8d89-f35f28444f59" providerId="ADAL" clId="{A46A3A5F-909C-4B56-993A-CC6BEA298BED}" dt="2022-09-21T20:48:57.706" v="3916" actId="14100"/>
        <pc:sldMkLst>
          <pc:docMk/>
          <pc:sldMk cId="1970781559" sldId="403"/>
        </pc:sldMkLst>
        <pc:spChg chg="mod">
          <ac:chgData name="Lissa Pollacia" userId="e1d15512-2a95-4d4e-8d89-f35f28444f59" providerId="ADAL" clId="{A46A3A5F-909C-4B56-993A-CC6BEA298BED}" dt="2022-09-19T18:19:52.771" v="2949" actId="20577"/>
          <ac:spMkLst>
            <pc:docMk/>
            <pc:sldMk cId="1970781559" sldId="403"/>
            <ac:spMk id="2" creationId="{57BC3AEB-E2B3-46E1-B801-AD5A56BEF6BF}"/>
          </ac:spMkLst>
        </pc:spChg>
        <pc:spChg chg="mod">
          <ac:chgData name="Lissa Pollacia" userId="e1d15512-2a95-4d4e-8d89-f35f28444f59" providerId="ADAL" clId="{A46A3A5F-909C-4B56-993A-CC6BEA298BED}" dt="2022-09-19T18:19:59.291" v="2970" actId="20577"/>
          <ac:spMkLst>
            <pc:docMk/>
            <pc:sldMk cId="1970781559" sldId="403"/>
            <ac:spMk id="3" creationId="{922C1E4D-9023-4B85-B534-8A18B0817552}"/>
          </ac:spMkLst>
        </pc:spChg>
        <pc:picChg chg="add del mod">
          <ac:chgData name="Lissa Pollacia" userId="e1d15512-2a95-4d4e-8d89-f35f28444f59" providerId="ADAL" clId="{A46A3A5F-909C-4B56-993A-CC6BEA298BED}" dt="2022-09-21T20:47:11.159" v="3908" actId="478"/>
          <ac:picMkLst>
            <pc:docMk/>
            <pc:sldMk cId="1970781559" sldId="403"/>
            <ac:picMk id="4" creationId="{3B9D4ACB-8855-45D5-8017-0DAA2DB0A277}"/>
          </ac:picMkLst>
        </pc:picChg>
        <pc:picChg chg="add del mod modCrop">
          <ac:chgData name="Lissa Pollacia" userId="e1d15512-2a95-4d4e-8d89-f35f28444f59" providerId="ADAL" clId="{A46A3A5F-909C-4B56-993A-CC6BEA298BED}" dt="2022-09-21T20:47:13.439" v="3909" actId="478"/>
          <ac:picMkLst>
            <pc:docMk/>
            <pc:sldMk cId="1970781559" sldId="403"/>
            <ac:picMk id="5" creationId="{733D3BCA-DA7D-425A-8E35-2CFE304BBD49}"/>
          </ac:picMkLst>
        </pc:picChg>
        <pc:picChg chg="add del mod">
          <ac:chgData name="Lissa Pollacia" userId="e1d15512-2a95-4d4e-8d89-f35f28444f59" providerId="ADAL" clId="{A46A3A5F-909C-4B56-993A-CC6BEA298BED}" dt="2022-09-21T20:48:53.108" v="3913" actId="478"/>
          <ac:picMkLst>
            <pc:docMk/>
            <pc:sldMk cId="1970781559" sldId="403"/>
            <ac:picMk id="6" creationId="{1A0A3044-9E1F-4EA4-8E5A-7F2CAF7D3D55}"/>
          </ac:picMkLst>
        </pc:picChg>
        <pc:picChg chg="add mod">
          <ac:chgData name="Lissa Pollacia" userId="e1d15512-2a95-4d4e-8d89-f35f28444f59" providerId="ADAL" clId="{A46A3A5F-909C-4B56-993A-CC6BEA298BED}" dt="2022-09-21T20:48:57.706" v="3916" actId="14100"/>
          <ac:picMkLst>
            <pc:docMk/>
            <pc:sldMk cId="1970781559" sldId="403"/>
            <ac:picMk id="7" creationId="{4A766DF4-D270-4252-8053-FF94BDE4D871}"/>
          </ac:picMkLst>
        </pc:picChg>
      </pc:sldChg>
      <pc:sldChg chg="modSp add">
        <pc:chgData name="Lissa Pollacia" userId="e1d15512-2a95-4d4e-8d89-f35f28444f59" providerId="ADAL" clId="{A46A3A5F-909C-4B56-993A-CC6BEA298BED}" dt="2022-09-21T20:51:09.686" v="4063" actId="313"/>
        <pc:sldMkLst>
          <pc:docMk/>
          <pc:sldMk cId="1960430837" sldId="404"/>
        </pc:sldMkLst>
        <pc:spChg chg="mod">
          <ac:chgData name="Lissa Pollacia" userId="e1d15512-2a95-4d4e-8d89-f35f28444f59" providerId="ADAL" clId="{A46A3A5F-909C-4B56-993A-CC6BEA298BED}" dt="2022-09-21T20:49:33.678" v="3927" actId="20577"/>
          <ac:spMkLst>
            <pc:docMk/>
            <pc:sldMk cId="1960430837" sldId="404"/>
            <ac:spMk id="2" creationId="{AC685A24-7BE6-4E52-8A16-5E690C0E2412}"/>
          </ac:spMkLst>
        </pc:spChg>
        <pc:spChg chg="mod">
          <ac:chgData name="Lissa Pollacia" userId="e1d15512-2a95-4d4e-8d89-f35f28444f59" providerId="ADAL" clId="{A46A3A5F-909C-4B56-993A-CC6BEA298BED}" dt="2022-09-21T20:51:09.686" v="4063" actId="313"/>
          <ac:spMkLst>
            <pc:docMk/>
            <pc:sldMk cId="1960430837" sldId="404"/>
            <ac:spMk id="3" creationId="{4711C5B3-708D-4A0E-96FE-8CFE9E7C19EC}"/>
          </ac:spMkLst>
        </pc:spChg>
      </pc:sldChg>
      <pc:sldChg chg="addSp delSp modSp add">
        <pc:chgData name="Lissa Pollacia" userId="e1d15512-2a95-4d4e-8d89-f35f28444f59" providerId="ADAL" clId="{A46A3A5F-909C-4B56-993A-CC6BEA298BED}" dt="2022-09-24T20:12:02.205" v="4163" actId="20577"/>
        <pc:sldMkLst>
          <pc:docMk/>
          <pc:sldMk cId="165331425" sldId="405"/>
        </pc:sldMkLst>
        <pc:spChg chg="del">
          <ac:chgData name="Lissa Pollacia" userId="e1d15512-2a95-4d4e-8d89-f35f28444f59" providerId="ADAL" clId="{A46A3A5F-909C-4B56-993A-CC6BEA298BED}" dt="2022-09-24T20:10:24.566" v="4091"/>
          <ac:spMkLst>
            <pc:docMk/>
            <pc:sldMk cId="165331425" sldId="405"/>
            <ac:spMk id="2" creationId="{78ADC05B-C66D-48F7-A5E2-1618D6285624}"/>
          </ac:spMkLst>
        </pc:spChg>
        <pc:spChg chg="del">
          <ac:chgData name="Lissa Pollacia" userId="e1d15512-2a95-4d4e-8d89-f35f28444f59" providerId="ADAL" clId="{A46A3A5F-909C-4B56-993A-CC6BEA298BED}" dt="2022-09-24T20:10:24.566" v="4091"/>
          <ac:spMkLst>
            <pc:docMk/>
            <pc:sldMk cId="165331425" sldId="405"/>
            <ac:spMk id="3" creationId="{7E914A74-E456-4E74-AC47-FCC71B750AF1}"/>
          </ac:spMkLst>
        </pc:spChg>
        <pc:spChg chg="add mod">
          <ac:chgData name="Lissa Pollacia" userId="e1d15512-2a95-4d4e-8d89-f35f28444f59" providerId="ADAL" clId="{A46A3A5F-909C-4B56-993A-CC6BEA298BED}" dt="2022-09-24T20:11:38.298" v="4118" actId="1035"/>
          <ac:spMkLst>
            <pc:docMk/>
            <pc:sldMk cId="165331425" sldId="405"/>
            <ac:spMk id="4" creationId="{1845738C-C224-40C9-AD57-D08459398A61}"/>
          </ac:spMkLst>
        </pc:spChg>
        <pc:spChg chg="add mod">
          <ac:chgData name="Lissa Pollacia" userId="e1d15512-2a95-4d4e-8d89-f35f28444f59" providerId="ADAL" clId="{A46A3A5F-909C-4B56-993A-CC6BEA298BED}" dt="2022-09-24T20:11:05.078" v="4109" actId="20577"/>
          <ac:spMkLst>
            <pc:docMk/>
            <pc:sldMk cId="165331425" sldId="405"/>
            <ac:spMk id="5" creationId="{CF336EC2-E5C2-415C-B33A-FDC41C600FE6}"/>
          </ac:spMkLst>
        </pc:spChg>
        <pc:spChg chg="add mod ord">
          <ac:chgData name="Lissa Pollacia" userId="e1d15512-2a95-4d4e-8d89-f35f28444f59" providerId="ADAL" clId="{A46A3A5F-909C-4B56-993A-CC6BEA298BED}" dt="2022-09-24T20:11:38.298" v="4118" actId="1035"/>
          <ac:spMkLst>
            <pc:docMk/>
            <pc:sldMk cId="165331425" sldId="405"/>
            <ac:spMk id="6" creationId="{F14097C1-5CE2-4699-A394-EFBBB9CE2581}"/>
          </ac:spMkLst>
        </pc:spChg>
        <pc:spChg chg="add mod">
          <ac:chgData name="Lissa Pollacia" userId="e1d15512-2a95-4d4e-8d89-f35f28444f59" providerId="ADAL" clId="{A46A3A5F-909C-4B56-993A-CC6BEA298BED}" dt="2022-09-24T20:11:38.298" v="4118" actId="1035"/>
          <ac:spMkLst>
            <pc:docMk/>
            <pc:sldMk cId="165331425" sldId="405"/>
            <ac:spMk id="7" creationId="{A3681968-6066-42BD-A6ED-12A3B83F3832}"/>
          </ac:spMkLst>
        </pc:spChg>
        <pc:spChg chg="add mod">
          <ac:chgData name="Lissa Pollacia" userId="e1d15512-2a95-4d4e-8d89-f35f28444f59" providerId="ADAL" clId="{A46A3A5F-909C-4B56-993A-CC6BEA298BED}" dt="2022-09-24T20:11:38.298" v="4118" actId="1035"/>
          <ac:spMkLst>
            <pc:docMk/>
            <pc:sldMk cId="165331425" sldId="405"/>
            <ac:spMk id="8" creationId="{6D1A4EB8-ED0F-4890-A732-FF2359EA5D0D}"/>
          </ac:spMkLst>
        </pc:spChg>
        <pc:spChg chg="add mod">
          <ac:chgData name="Lissa Pollacia" userId="e1d15512-2a95-4d4e-8d89-f35f28444f59" providerId="ADAL" clId="{A46A3A5F-909C-4B56-993A-CC6BEA298BED}" dt="2022-09-24T20:11:46.683" v="4120" actId="1076"/>
          <ac:spMkLst>
            <pc:docMk/>
            <pc:sldMk cId="165331425" sldId="405"/>
            <ac:spMk id="9" creationId="{089CD24A-3B4F-4D47-8D44-CB03EE534690}"/>
          </ac:spMkLst>
        </pc:spChg>
        <pc:spChg chg="add mod">
          <ac:chgData name="Lissa Pollacia" userId="e1d15512-2a95-4d4e-8d89-f35f28444f59" providerId="ADAL" clId="{A46A3A5F-909C-4B56-993A-CC6BEA298BED}" dt="2022-09-24T20:12:02.205" v="4163" actId="20577"/>
          <ac:spMkLst>
            <pc:docMk/>
            <pc:sldMk cId="165331425" sldId="405"/>
            <ac:spMk id="10" creationId="{3B23E21D-A930-4DB6-B484-D6FD86686C58}"/>
          </ac:spMkLst>
        </pc:spChg>
      </pc:sldChg>
      <pc:sldChg chg="modSp add">
        <pc:chgData name="Lissa Pollacia" userId="e1d15512-2a95-4d4e-8d89-f35f28444f59" providerId="ADAL" clId="{A46A3A5F-909C-4B56-993A-CC6BEA298BED}" dt="2022-09-24T20:25:01.053" v="4698" actId="20577"/>
        <pc:sldMkLst>
          <pc:docMk/>
          <pc:sldMk cId="1264826811" sldId="406"/>
        </pc:sldMkLst>
        <pc:spChg chg="mod">
          <ac:chgData name="Lissa Pollacia" userId="e1d15512-2a95-4d4e-8d89-f35f28444f59" providerId="ADAL" clId="{A46A3A5F-909C-4B56-993A-CC6BEA298BED}" dt="2022-09-24T20:21:00.375" v="4421" actId="20577"/>
          <ac:spMkLst>
            <pc:docMk/>
            <pc:sldMk cId="1264826811" sldId="406"/>
            <ac:spMk id="2" creationId="{1032EC4D-57DF-4134-A1F5-DF927D21B956}"/>
          </ac:spMkLst>
        </pc:spChg>
        <pc:spChg chg="mod">
          <ac:chgData name="Lissa Pollacia" userId="e1d15512-2a95-4d4e-8d89-f35f28444f59" providerId="ADAL" clId="{A46A3A5F-909C-4B56-993A-CC6BEA298BED}" dt="2022-09-24T20:25:01.053" v="4698" actId="20577"/>
          <ac:spMkLst>
            <pc:docMk/>
            <pc:sldMk cId="1264826811" sldId="406"/>
            <ac:spMk id="3" creationId="{98D17CA7-6278-4E4B-B6F7-C3F1556676E1}"/>
          </ac:spMkLst>
        </pc:spChg>
      </pc:sldChg>
      <pc:sldChg chg="addSp modSp add">
        <pc:chgData name="Lissa Pollacia" userId="e1d15512-2a95-4d4e-8d89-f35f28444f59" providerId="ADAL" clId="{A46A3A5F-909C-4B56-993A-CC6BEA298BED}" dt="2022-09-24T21:27:59.320" v="4965" actId="732"/>
        <pc:sldMkLst>
          <pc:docMk/>
          <pc:sldMk cId="3432087479" sldId="407"/>
        </pc:sldMkLst>
        <pc:spChg chg="mod">
          <ac:chgData name="Lissa Pollacia" userId="e1d15512-2a95-4d4e-8d89-f35f28444f59" providerId="ADAL" clId="{A46A3A5F-909C-4B56-993A-CC6BEA298BED}" dt="2022-09-24T21:23:33.374" v="4708" actId="20577"/>
          <ac:spMkLst>
            <pc:docMk/>
            <pc:sldMk cId="3432087479" sldId="407"/>
            <ac:spMk id="2" creationId="{A3373738-AF4A-4EF5-85C7-01E692AA39CD}"/>
          </ac:spMkLst>
        </pc:spChg>
        <pc:spChg chg="mod">
          <ac:chgData name="Lissa Pollacia" userId="e1d15512-2a95-4d4e-8d89-f35f28444f59" providerId="ADAL" clId="{A46A3A5F-909C-4B56-993A-CC6BEA298BED}" dt="2022-09-24T21:25:23.488" v="4882" actId="12"/>
          <ac:spMkLst>
            <pc:docMk/>
            <pc:sldMk cId="3432087479" sldId="407"/>
            <ac:spMk id="3" creationId="{3A98AD4C-3750-44A2-8773-853DE7534827}"/>
          </ac:spMkLst>
        </pc:spChg>
        <pc:spChg chg="add mod">
          <ac:chgData name="Lissa Pollacia" userId="e1d15512-2a95-4d4e-8d89-f35f28444f59" providerId="ADAL" clId="{A46A3A5F-909C-4B56-993A-CC6BEA298BED}" dt="2022-09-24T21:27:11.879" v="4960" actId="1076"/>
          <ac:spMkLst>
            <pc:docMk/>
            <pc:sldMk cId="3432087479" sldId="407"/>
            <ac:spMk id="4" creationId="{1E7C015C-32CB-4B0B-BFE5-0BB31361F02F}"/>
          </ac:spMkLst>
        </pc:spChg>
        <pc:spChg chg="add mod ord">
          <ac:chgData name="Lissa Pollacia" userId="e1d15512-2a95-4d4e-8d89-f35f28444f59" providerId="ADAL" clId="{A46A3A5F-909C-4B56-993A-CC6BEA298BED}" dt="2022-09-24T21:27:07.656" v="4959" actId="14100"/>
          <ac:spMkLst>
            <pc:docMk/>
            <pc:sldMk cId="3432087479" sldId="407"/>
            <ac:spMk id="5" creationId="{54ADEB1C-CC3E-4AD5-B30B-9D4366C6D2A2}"/>
          </ac:spMkLst>
        </pc:spChg>
        <pc:picChg chg="add mod modCrop">
          <ac:chgData name="Lissa Pollacia" userId="e1d15512-2a95-4d4e-8d89-f35f28444f59" providerId="ADAL" clId="{A46A3A5F-909C-4B56-993A-CC6BEA298BED}" dt="2022-09-24T21:27:59.320" v="4965" actId="732"/>
          <ac:picMkLst>
            <pc:docMk/>
            <pc:sldMk cId="3432087479" sldId="407"/>
            <ac:picMk id="6" creationId="{67F6D12C-0FEB-4C95-95EA-1F5AF636F7A0}"/>
          </ac:picMkLst>
        </pc:picChg>
      </pc:sldChg>
      <pc:sldChg chg="addSp modSp add">
        <pc:chgData name="Lissa Pollacia" userId="e1d15512-2a95-4d4e-8d89-f35f28444f59" providerId="ADAL" clId="{A46A3A5F-909C-4B56-993A-CC6BEA298BED}" dt="2022-09-28T19:39:36.338" v="4988" actId="20577"/>
        <pc:sldMkLst>
          <pc:docMk/>
          <pc:sldMk cId="2021739258" sldId="408"/>
        </pc:sldMkLst>
        <pc:spChg chg="add mod">
          <ac:chgData name="Lissa Pollacia" userId="e1d15512-2a95-4d4e-8d89-f35f28444f59" providerId="ADAL" clId="{A46A3A5F-909C-4B56-993A-CC6BEA298BED}" dt="2022-09-28T19:39:36.338" v="4988" actId="20577"/>
          <ac:spMkLst>
            <pc:docMk/>
            <pc:sldMk cId="2021739258" sldId="408"/>
            <ac:spMk id="3" creationId="{68C96122-FC4D-4BA4-849D-5A411AB0D2B1}"/>
          </ac:spMkLst>
        </pc:spChg>
        <pc:picChg chg="add">
          <ac:chgData name="Lissa Pollacia" userId="e1d15512-2a95-4d4e-8d89-f35f28444f59" providerId="ADAL" clId="{A46A3A5F-909C-4B56-993A-CC6BEA298BED}" dt="2022-09-28T19:39:14.742" v="4971"/>
          <ac:picMkLst>
            <pc:docMk/>
            <pc:sldMk cId="2021739258" sldId="408"/>
            <ac:picMk id="2" creationId="{1E5954F2-65E3-4148-8BF2-C087F14653B5}"/>
          </ac:picMkLst>
        </pc:pic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085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94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6575"/>
            <a:ext cx="5029200" cy="4117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notes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811585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Book Antiqua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Book Antiqua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Book Antiqua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Book Antiqua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Book Antiqua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notesMaster" Target="../notesMasters/notesMaster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0" y="869156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950" tIns="44975" rIns="89950" bIns="44975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100">
                <a:solidFill>
                  <a:srgbClr val="000000"/>
                </a:solidFill>
                <a:latin typeface="Arial" charset="0"/>
              </a:rPr>
              <a:t>Oracle Database 10</a:t>
            </a:r>
            <a:r>
              <a:rPr lang="en-US" altLang="en-US" sz="1100" i="1">
                <a:solidFill>
                  <a:srgbClr val="000000"/>
                </a:solidFill>
                <a:latin typeface="Arial" charset="0"/>
              </a:rPr>
              <a:t>g</a:t>
            </a:r>
            <a:r>
              <a:rPr lang="en-US" altLang="en-US" sz="1100">
                <a:solidFill>
                  <a:srgbClr val="000000"/>
                </a:solidFill>
                <a:latin typeface="Arial" charset="0"/>
              </a:rPr>
              <a:t>: SQL Fundamentals I   I </a:t>
            </a:r>
            <a:r>
              <a:rPr lang="en-US" altLang="en-US" sz="1100">
                <a:latin typeface="Arial" charset="0"/>
              </a:rPr>
              <a:t>- </a:t>
            </a:r>
            <a:fld id="{39FDDD51-FC06-4BA9-84A1-BA40CEA5B7C2}" type="slidenum">
              <a:rPr lang="en-US" altLang="en-US" sz="1100">
                <a:latin typeface="Arial" charset="0"/>
              </a:rPr>
              <a:pPr eaLnBrk="1" hangingPunct="1"/>
              <a:t>5</a:t>
            </a:fld>
            <a:endParaRPr lang="en-US" altLang="en-US" sz="1100">
              <a:latin typeface="Arial" charset="0"/>
            </a:endParaRPr>
          </a:p>
        </p:txBody>
      </p:sp>
      <p:sp>
        <p:nvSpPr>
          <p:cNvPr id="32771" name="Rectangle 5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6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/>
              <a:t>SQL Statements</a:t>
            </a:r>
          </a:p>
          <a:p>
            <a:pPr lvl="1" eaLnBrk="1" hangingPunct="1"/>
            <a:r>
              <a:rPr lang="en-US" altLang="en-US">
                <a:latin typeface="Times New Roman" pitchFamily="18" charset="0"/>
              </a:rPr>
              <a:t>Oracle SQL complies with industry-accepted standards. Oracle Corporation ensures future compliance with evolving standards by actively involving key personnel in SQL standards committees. Industry-accepted committees are American National Standards Institute (ANSI) and International Standards Organization (ISO). Both ANSI and ISO have accepted SQL as the standard language for relational databases.</a:t>
            </a:r>
          </a:p>
        </p:txBody>
      </p:sp>
      <p:graphicFrame>
        <p:nvGraphicFramePr>
          <p:cNvPr id="32773" name="Object 0"/>
          <p:cNvGraphicFramePr>
            <a:graphicFrameLocks/>
          </p:cNvGraphicFramePr>
          <p:nvPr/>
        </p:nvGraphicFramePr>
        <p:xfrm>
          <a:off x="466725" y="6308725"/>
          <a:ext cx="5886450" cy="270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Document" r:id="rId4" imgW="6006084" imgH="3180588" progId="Word.Document.8">
                  <p:embed/>
                </p:oleObj>
              </mc:Choice>
              <mc:Fallback>
                <p:oleObj name="Document" r:id="rId4" imgW="6006084" imgH="3180588" progId="Word.Document.8">
                  <p:embed/>
                  <p:pic>
                    <p:nvPicPr>
                      <p:cNvPr id="32773" name="Object 0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725" y="6308725"/>
                        <a:ext cx="5886450" cy="2705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defRPr/>
            </a:pPr>
            <a:r>
              <a:rPr lang="en-US" altLang="en-US" sz="1000" u="none">
                <a:latin typeface="Arial" charset="0"/>
              </a:rPr>
              <a:t>*</a:t>
            </a:r>
            <a:endParaRPr lang="en-US" altLang="en-US" sz="1200" i="0" u="none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sz="quarter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defRPr/>
            </a:pPr>
            <a:r>
              <a:rPr lang="en-US" altLang="en-US" sz="1000" u="none">
                <a:latin typeface="Arial" charset="0"/>
              </a:rPr>
              <a:t>07/16/96</a:t>
            </a:r>
            <a:endParaRPr lang="en-US" altLang="en-US" sz="1200" i="0" u="none"/>
          </a:p>
        </p:txBody>
      </p:sp>
      <p:sp>
        <p:nvSpPr>
          <p:cNvPr id="53252" name="Rectangle 6"/>
          <p:cNvSpPr>
            <a:spLocks noGrp="1" noChangeArrowheads="1"/>
          </p:cNvSpPr>
          <p:nvPr>
            <p:ph type="ftr" sz="quarter" idx="4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defRPr/>
            </a:pPr>
            <a:r>
              <a:rPr lang="en-US" altLang="en-US" sz="1000" u="none">
                <a:latin typeface="Arial" charset="0"/>
              </a:rPr>
              <a:t>*</a:t>
            </a:r>
            <a:endParaRPr lang="en-US" altLang="en-US" sz="1200" i="0" u="none"/>
          </a:p>
        </p:txBody>
      </p:sp>
      <p:sp>
        <p:nvSpPr>
          <p:cNvPr id="53253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defRPr/>
            </a:pPr>
            <a:r>
              <a:rPr lang="en-US" altLang="en-US" sz="1000" u="none">
                <a:latin typeface="Arial" charset="0"/>
              </a:rPr>
              <a:t>##</a:t>
            </a:r>
            <a:endParaRPr lang="en-US" altLang="en-US" sz="1200" i="0" u="none"/>
          </a:p>
        </p:txBody>
      </p:sp>
      <p:sp>
        <p:nvSpPr>
          <p:cNvPr id="225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95404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defRPr/>
            </a:pPr>
            <a:r>
              <a:rPr lang="en-US" altLang="en-US" sz="1000" u="none">
                <a:latin typeface="Arial" charset="0"/>
              </a:rPr>
              <a:t>*</a:t>
            </a:r>
            <a:endParaRPr lang="en-US" altLang="en-US" sz="1200" i="0" u="none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sz="quarter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defRPr/>
            </a:pPr>
            <a:r>
              <a:rPr lang="en-US" altLang="en-US" sz="1000" u="none">
                <a:latin typeface="Arial" charset="0"/>
              </a:rPr>
              <a:t>07/16/96</a:t>
            </a:r>
            <a:endParaRPr lang="en-US" altLang="en-US" sz="1200" i="0" u="none"/>
          </a:p>
        </p:txBody>
      </p:sp>
      <p:sp>
        <p:nvSpPr>
          <p:cNvPr id="54276" name="Rectangle 6"/>
          <p:cNvSpPr>
            <a:spLocks noGrp="1" noChangeArrowheads="1"/>
          </p:cNvSpPr>
          <p:nvPr>
            <p:ph type="ftr" sz="quarter" idx="4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defRPr/>
            </a:pPr>
            <a:r>
              <a:rPr lang="en-US" altLang="en-US" sz="1000" u="none">
                <a:latin typeface="Arial" charset="0"/>
              </a:rPr>
              <a:t>*</a:t>
            </a:r>
            <a:endParaRPr lang="en-US" altLang="en-US" sz="1200" i="0" u="none"/>
          </a:p>
        </p:txBody>
      </p:sp>
      <p:sp>
        <p:nvSpPr>
          <p:cNvPr id="5427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defRPr/>
            </a:pPr>
            <a:r>
              <a:rPr lang="en-US" altLang="en-US" sz="1000" u="none">
                <a:latin typeface="Arial" charset="0"/>
              </a:rPr>
              <a:t>##</a:t>
            </a:r>
            <a:endParaRPr lang="en-US" altLang="en-US" sz="1200" i="0" u="none"/>
          </a:p>
        </p:txBody>
      </p:sp>
      <p:sp>
        <p:nvSpPr>
          <p:cNvPr id="245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41374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defRPr/>
            </a:pPr>
            <a:r>
              <a:rPr lang="en-US" altLang="en-US" sz="1000" u="none">
                <a:latin typeface="Arial" charset="0"/>
              </a:rPr>
              <a:t>*</a:t>
            </a:r>
            <a:endParaRPr lang="en-US" altLang="en-US" sz="1200" i="0" u="none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sz="quarter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defRPr/>
            </a:pPr>
            <a:r>
              <a:rPr lang="en-US" altLang="en-US" sz="1000" u="none">
                <a:latin typeface="Arial" charset="0"/>
              </a:rPr>
              <a:t>07/16/96</a:t>
            </a:r>
            <a:endParaRPr lang="en-US" altLang="en-US" sz="1200" i="0" u="none"/>
          </a:p>
        </p:txBody>
      </p:sp>
      <p:sp>
        <p:nvSpPr>
          <p:cNvPr id="54276" name="Rectangle 6"/>
          <p:cNvSpPr>
            <a:spLocks noGrp="1" noChangeArrowheads="1"/>
          </p:cNvSpPr>
          <p:nvPr>
            <p:ph type="ftr" sz="quarter" idx="4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defRPr/>
            </a:pPr>
            <a:r>
              <a:rPr lang="en-US" altLang="en-US" sz="1000" u="none">
                <a:latin typeface="Arial" charset="0"/>
              </a:rPr>
              <a:t>*</a:t>
            </a:r>
            <a:endParaRPr lang="en-US" altLang="en-US" sz="1200" i="0" u="none"/>
          </a:p>
        </p:txBody>
      </p:sp>
      <p:sp>
        <p:nvSpPr>
          <p:cNvPr id="5427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defRPr/>
            </a:pPr>
            <a:r>
              <a:rPr lang="en-US" altLang="en-US" sz="1000" u="none">
                <a:latin typeface="Arial" charset="0"/>
              </a:rPr>
              <a:t>##</a:t>
            </a:r>
            <a:endParaRPr lang="en-US" altLang="en-US" sz="1200" i="0" u="none"/>
          </a:p>
        </p:txBody>
      </p:sp>
      <p:sp>
        <p:nvSpPr>
          <p:cNvPr id="245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78797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defRPr/>
            </a:pPr>
            <a:r>
              <a:rPr lang="en-US" altLang="en-US" sz="1000" u="none">
                <a:latin typeface="Arial" charset="0"/>
              </a:rPr>
              <a:t>*</a:t>
            </a:r>
            <a:endParaRPr lang="en-US" altLang="en-US" sz="1200" i="0" u="none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sz="quarter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defRPr/>
            </a:pPr>
            <a:r>
              <a:rPr lang="en-US" altLang="en-US" sz="1000" u="none">
                <a:latin typeface="Arial" charset="0"/>
              </a:rPr>
              <a:t>07/16/96</a:t>
            </a:r>
            <a:endParaRPr lang="en-US" altLang="en-US" sz="1200" i="0" u="none"/>
          </a:p>
        </p:txBody>
      </p:sp>
      <p:sp>
        <p:nvSpPr>
          <p:cNvPr id="55300" name="Rectangle 6"/>
          <p:cNvSpPr>
            <a:spLocks noGrp="1" noChangeArrowheads="1"/>
          </p:cNvSpPr>
          <p:nvPr>
            <p:ph type="ftr" sz="quarter" idx="4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defRPr/>
            </a:pPr>
            <a:r>
              <a:rPr lang="en-US" altLang="en-US" sz="1000" u="none">
                <a:latin typeface="Arial" charset="0"/>
              </a:rPr>
              <a:t>*</a:t>
            </a:r>
            <a:endParaRPr lang="en-US" altLang="en-US" sz="1200" i="0" u="none"/>
          </a:p>
        </p:txBody>
      </p:sp>
      <p:sp>
        <p:nvSpPr>
          <p:cNvPr id="55301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defRPr/>
            </a:pPr>
            <a:r>
              <a:rPr lang="en-US" altLang="en-US" sz="1000" u="none">
                <a:latin typeface="Arial" charset="0"/>
              </a:rPr>
              <a:t>##</a:t>
            </a:r>
            <a:endParaRPr lang="en-US" altLang="en-US" sz="1200" i="0" u="none"/>
          </a:p>
        </p:txBody>
      </p:sp>
      <p:sp>
        <p:nvSpPr>
          <p:cNvPr id="266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30928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defRPr/>
            </a:pPr>
            <a:r>
              <a:rPr lang="en-US" altLang="en-US" sz="1000" u="none">
                <a:latin typeface="Arial" charset="0"/>
              </a:rPr>
              <a:t>*</a:t>
            </a:r>
            <a:endParaRPr lang="en-US" altLang="en-US" sz="1200" i="0" u="none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defRPr/>
            </a:pPr>
            <a:r>
              <a:rPr lang="en-US" altLang="en-US" sz="1000" u="none">
                <a:latin typeface="Arial" charset="0"/>
              </a:rPr>
              <a:t>07/16/96</a:t>
            </a:r>
            <a:endParaRPr lang="en-US" altLang="en-US" sz="1200" i="0" u="none"/>
          </a:p>
        </p:txBody>
      </p:sp>
      <p:sp>
        <p:nvSpPr>
          <p:cNvPr id="60420" name="Rectangle 6"/>
          <p:cNvSpPr>
            <a:spLocks noGrp="1" noChangeArrowheads="1"/>
          </p:cNvSpPr>
          <p:nvPr>
            <p:ph type="ftr" sz="quarter" idx="4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defRPr/>
            </a:pPr>
            <a:r>
              <a:rPr lang="en-US" altLang="en-US" sz="1000" u="none">
                <a:latin typeface="Arial" charset="0"/>
              </a:rPr>
              <a:t>*</a:t>
            </a:r>
            <a:endParaRPr lang="en-US" altLang="en-US" sz="1200" i="0" u="none"/>
          </a:p>
        </p:txBody>
      </p:sp>
      <p:sp>
        <p:nvSpPr>
          <p:cNvPr id="60421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 u="sng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defRPr/>
            </a:pPr>
            <a:r>
              <a:rPr lang="en-US" altLang="en-US" sz="1000" u="none">
                <a:latin typeface="Arial" charset="0"/>
              </a:rPr>
              <a:t>##</a:t>
            </a:r>
            <a:endParaRPr lang="en-US" altLang="en-US" sz="1200" i="0" u="none"/>
          </a:p>
        </p:txBody>
      </p:sp>
      <p:sp>
        <p:nvSpPr>
          <p:cNvPr id="419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Char char="•"/>
            </a:pPr>
            <a:r>
              <a:rPr lang="en-US" altLang="en-US"/>
              <a:t>You may need to modify the way in which data is displayed.</a:t>
            </a:r>
          </a:p>
          <a:p>
            <a:pPr>
              <a:buFontTx/>
              <a:buChar char="•"/>
            </a:pPr>
            <a:r>
              <a:rPr lang="en-US" altLang="en-US"/>
              <a:t>You can perform calculations</a:t>
            </a:r>
          </a:p>
          <a:p>
            <a:pPr>
              <a:buFontTx/>
              <a:buChar char="•"/>
            </a:pPr>
            <a:r>
              <a:rPr lang="en-US" altLang="en-US"/>
              <a:t>You can use arithmetic operators in any clause of a SQL statement except the FROM clause.</a:t>
            </a:r>
          </a:p>
        </p:txBody>
      </p:sp>
    </p:spTree>
    <p:extLst>
      <p:ext uri="{BB962C8B-B14F-4D97-AF65-F5344CB8AC3E}">
        <p14:creationId xmlns:p14="http://schemas.microsoft.com/office/powerpoint/2010/main" val="1583253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25601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5601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97F45A8B-05A1-454A-84A8-2D2BB52C2A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417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DB4B36-48E1-4C2C-87EB-6D4645DBC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805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C6382D-4C88-498E-8767-74F3A20B6F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560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CA7D63-163D-4DE8-9BBA-C4F25D481F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795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960494-DD12-4FA0-88C1-2D9604F2FA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528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AD8892-D568-4F20-8B7A-806A1493CC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735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116DE5-B7B0-40D7-80BE-375A5DE970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413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829931-FD6D-40AF-8F37-C994335A09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453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9F851D-2A10-4144-A7BD-45B4FE5B43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433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C61DF3-4FB6-491E-A5AD-EED95F973A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031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CA67BA-E6AE-4DFC-95E3-21B9847026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671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/>
            <a:endParaRPr kumimoji="1" lang="en-US" altLang="en-US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/>
            <a:endParaRPr kumimoji="1" lang="en-US" alt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/>
            <a:endParaRPr kumimoji="1" lang="en-US" altLang="en-US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/>
            <a:endParaRPr kumimoji="1" lang="en-US" alt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/>
            <a:endParaRPr kumimoji="1" lang="en-US" alt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/>
            <a:endParaRPr kumimoji="1" lang="en-US" altLang="en-US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/>
            <a:endParaRPr kumimoji="1" lang="en-US" alt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5498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Tahoma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498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ahoma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498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ahoma" charset="0"/>
                <a:cs typeface="+mn-cs"/>
              </a:defRPr>
            </a:lvl1pPr>
          </a:lstStyle>
          <a:p>
            <a:pPr>
              <a:defRPr/>
            </a:pPr>
            <a:fld id="{C99D8C16-12EE-4626-B53F-E233268E20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617538"/>
            <a:ext cx="7793037" cy="900112"/>
          </a:xfrm>
        </p:spPr>
        <p:txBody>
          <a:bodyPr lIns="90488" tIns="44450" rIns="90488" bIns="44450" anchor="ctr"/>
          <a:lstStyle/>
          <a:p>
            <a:pPr eaLnBrk="1" hangingPunct="1"/>
            <a:r>
              <a:rPr lang="en-US" altLang="en-US" b="1"/>
              <a:t>Database Concepts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906713"/>
            <a:ext cx="7772400" cy="2205037"/>
          </a:xfrm>
        </p:spPr>
        <p:txBody>
          <a:bodyPr lIns="90488" tIns="44450" rIns="90488" bIns="44450"/>
          <a:lstStyle/>
          <a:p>
            <a:pPr algn="ctr" eaLnBrk="1" hangingPunct="1">
              <a:buFont typeface="Wingdings" pitchFamily="2" charset="2"/>
              <a:buNone/>
            </a:pPr>
            <a:r>
              <a:rPr lang="en-US" altLang="en-US" sz="4400" b="1" dirty="0"/>
              <a:t>SQL - Structured Query Language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altLang="en-US" sz="4400" b="1" dirty="0"/>
              <a:t> Part 1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Writing SQL statements...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8023" y="1960493"/>
            <a:ext cx="8610031" cy="47148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Clauses </a:t>
            </a:r>
            <a:r>
              <a:rPr lang="en-US" altLang="en-US" dirty="0"/>
              <a:t>should be placed on </a:t>
            </a:r>
            <a:r>
              <a:rPr lang="en-US" altLang="en-US" i="1">
                <a:solidFill>
                  <a:srgbClr val="C00000"/>
                </a:solidFill>
              </a:rPr>
              <a:t>separate lines</a:t>
            </a:r>
          </a:p>
          <a:p>
            <a:pPr>
              <a:lnSpc>
                <a:spcPct val="90000"/>
              </a:lnSpc>
            </a:pPr>
            <a:r>
              <a:rPr lang="en-US" altLang="en-US"/>
              <a:t>Don’t </a:t>
            </a:r>
            <a:r>
              <a:rPr lang="en-US" altLang="en-US" dirty="0"/>
              <a:t>extend lines </a:t>
            </a:r>
            <a:r>
              <a:rPr lang="en-US" altLang="en-US"/>
              <a:t>too long, that you cut off text</a:t>
            </a:r>
            <a:endParaRPr lang="en-US" altLang="en-US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dirty="0"/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40CC2128-394D-4CC2-A958-E6EBE67617AE}"/>
              </a:ext>
            </a:extLst>
          </p:cNvPr>
          <p:cNvSpPr/>
          <p:nvPr/>
        </p:nvSpPr>
        <p:spPr bwMode="auto">
          <a:xfrm>
            <a:off x="8759957" y="3517256"/>
            <a:ext cx="368035" cy="381000"/>
          </a:xfrm>
          <a:prstGeom prst="downArrow">
            <a:avLst/>
          </a:prstGeom>
          <a:solidFill>
            <a:srgbClr val="FF0000"/>
          </a:solidFill>
          <a:ln w="12700" cap="sq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C25501-2FB8-4A80-B307-E226F6CC172D}"/>
              </a:ext>
            </a:extLst>
          </p:cNvPr>
          <p:cNvSpPr txBox="1"/>
          <p:nvPr/>
        </p:nvSpPr>
        <p:spPr>
          <a:xfrm>
            <a:off x="721090" y="4788265"/>
            <a:ext cx="1178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u="none" dirty="0">
                <a:solidFill>
                  <a:srgbClr val="C00000"/>
                </a:solidFill>
                <a:latin typeface="+mn-lt"/>
                <a:cs typeface="+mn-cs"/>
              </a:rPr>
              <a:t>Better: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A5A5079-5F86-4583-954B-BF31D54AF6EB}"/>
              </a:ext>
            </a:extLst>
          </p:cNvPr>
          <p:cNvSpPr txBox="1"/>
          <p:nvPr/>
        </p:nvSpPr>
        <p:spPr>
          <a:xfrm>
            <a:off x="1013225" y="3476924"/>
            <a:ext cx="8691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u="none" dirty="0">
                <a:solidFill>
                  <a:srgbClr val="C00000"/>
                </a:solidFill>
                <a:latin typeface="+mn-lt"/>
                <a:cs typeface="+mn-cs"/>
              </a:rPr>
              <a:t>Bad: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EF68862-DBC9-4BAA-9BB6-C7129DAC77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91719"/>
            <a:ext cx="9144000" cy="38443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1DF818A-089A-4474-BF75-9D552E7D50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946" y="5218429"/>
            <a:ext cx="7305675" cy="107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455063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752600"/>
            <a:ext cx="7772400" cy="2782887"/>
          </a:xfrm>
        </p:spPr>
        <p:txBody>
          <a:bodyPr/>
          <a:lstStyle/>
          <a:p>
            <a:r>
              <a:rPr lang="en-US" dirty="0"/>
              <a:t>A schema is the set of related tables for a particular database.</a:t>
            </a:r>
          </a:p>
          <a:p>
            <a:r>
              <a:rPr lang="en-US" dirty="0"/>
              <a:t>In MySQL Workbench </a:t>
            </a:r>
          </a:p>
          <a:p>
            <a:r>
              <a:rPr lang="en-US" dirty="0"/>
              <a:t>To use a schema, right click and select </a:t>
            </a:r>
          </a:p>
          <a:p>
            <a:pPr marL="0" indent="0">
              <a:buNone/>
            </a:pPr>
            <a:r>
              <a:rPr lang="en-US" dirty="0"/>
              <a:t>“Select as default schema” </a:t>
            </a:r>
          </a:p>
        </p:txBody>
      </p:sp>
      <p:pic>
        <p:nvPicPr>
          <p:cNvPr id="4608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02" t="52325" r="34607" b="39993"/>
          <a:stretch/>
        </p:blipFill>
        <p:spPr bwMode="auto">
          <a:xfrm>
            <a:off x="1371600" y="4724400"/>
            <a:ext cx="5486400" cy="1649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3700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3BA56-E416-4FCC-9B6B-43BD977FF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Navigator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8BE0C4-5C1C-4E8F-B879-2D273A9C70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View your schemas, tables and columns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A60E6AA-FDB7-4EF4-AEBB-99A66AD74BE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827"/>
          <a:stretch/>
        </p:blipFill>
        <p:spPr>
          <a:xfrm>
            <a:off x="1182688" y="2590800"/>
            <a:ext cx="3236912" cy="304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F48330D-E351-42D0-B332-56FD3591FEB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081" r="8967" b="2237"/>
          <a:stretch/>
        </p:blipFill>
        <p:spPr>
          <a:xfrm>
            <a:off x="4568891" y="4114800"/>
            <a:ext cx="2401822" cy="1905000"/>
          </a:xfrm>
          <a:prstGeom prst="rect">
            <a:avLst/>
          </a:prstGeom>
        </p:spPr>
      </p:pic>
      <p:sp>
        <p:nvSpPr>
          <p:cNvPr id="7" name="Arrow: Right 6">
            <a:extLst>
              <a:ext uri="{FF2B5EF4-FFF2-40B4-BE49-F238E27FC236}">
                <a16:creationId xmlns:a16="http://schemas.microsoft.com/office/drawing/2014/main" id="{89CF7B4B-6067-4B7F-AA6E-17C6D1E8E5E1}"/>
              </a:ext>
            </a:extLst>
          </p:cNvPr>
          <p:cNvSpPr/>
          <p:nvPr/>
        </p:nvSpPr>
        <p:spPr bwMode="auto">
          <a:xfrm>
            <a:off x="3048000" y="4114800"/>
            <a:ext cx="2057400" cy="227501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30587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7798F2-E564-4568-BEE7-77F071EB9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Create the World and Sakila schemas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289DEB-D625-49D9-86E2-AC5B426822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Download and unzip world-db.zip</a:t>
            </a:r>
          </a:p>
          <a:p>
            <a:r>
              <a:rPr lang="en-US"/>
              <a:t>Run the world script</a:t>
            </a:r>
          </a:p>
          <a:p>
            <a:pPr lvl="1"/>
            <a:r>
              <a:rPr lang="en-US"/>
              <a:t>Click Refresh</a:t>
            </a:r>
          </a:p>
          <a:p>
            <a:pPr lvl="1"/>
            <a:r>
              <a:rPr lang="en-US"/>
              <a:t>Make sure you have data in the tables</a:t>
            </a:r>
          </a:p>
          <a:p>
            <a:r>
              <a:rPr lang="en-US"/>
              <a:t>Download and unzip sakila.zip</a:t>
            </a:r>
          </a:p>
          <a:p>
            <a:pPr lvl="1"/>
            <a:r>
              <a:rPr lang="en-US"/>
              <a:t>Run sakila-schema first, then sakila-data</a:t>
            </a:r>
          </a:p>
          <a:p>
            <a:pPr lvl="1"/>
            <a:r>
              <a:rPr lang="en-US"/>
              <a:t>Make sure you have data in the tables</a:t>
            </a:r>
          </a:p>
        </p:txBody>
      </p:sp>
    </p:spTree>
    <p:extLst>
      <p:ext uri="{BB962C8B-B14F-4D97-AF65-F5344CB8AC3E}">
        <p14:creationId xmlns:p14="http://schemas.microsoft.com/office/powerpoint/2010/main" val="15850082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7"/>
          <p:cNvSpPr>
            <a:spLocks noChangeArrowheads="1"/>
          </p:cNvSpPr>
          <p:nvPr/>
        </p:nvSpPr>
        <p:spPr bwMode="auto">
          <a:xfrm>
            <a:off x="1152112" y="1905000"/>
            <a:ext cx="2581688" cy="1311275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l"/>
              <a:defRPr kumimoji="1" sz="32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kumimoji="1" sz="28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Char char="•"/>
              <a:defRPr kumimoji="1"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Char char="–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endParaRPr lang="en-US" altLang="en-US" sz="2400" b="0">
              <a:latin typeface="Times New Roman" panose="02020603050405020304" pitchFamily="18" charset="0"/>
            </a:endParaRPr>
          </a:p>
        </p:txBody>
      </p:sp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37257"/>
            <a:ext cx="8040688" cy="1143000"/>
          </a:xfrm>
        </p:spPr>
        <p:txBody>
          <a:bodyPr/>
          <a:lstStyle/>
          <a:p>
            <a:r>
              <a:rPr lang="en-US" altLang="en-US"/>
              <a:t>Selecting all rows and columns:</a:t>
            </a:r>
            <a:br>
              <a:rPr lang="en-US" altLang="en-US"/>
            </a:br>
            <a:r>
              <a:rPr lang="en-US" altLang="en-US"/>
              <a:t>Set Animal schema as default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r>
              <a:rPr lang="en-US" altLang="en-US" dirty="0"/>
              <a:t>SELECT  *</a:t>
            </a:r>
            <a:br>
              <a:rPr lang="en-US" altLang="en-US" dirty="0"/>
            </a:br>
            <a:r>
              <a:rPr lang="en-US" altLang="en-US"/>
              <a:t>FROM breed;</a:t>
            </a:r>
            <a:endParaRPr lang="en-US" alt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2AAD29A-7573-42B7-960A-960A8A64C4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435626"/>
            <a:ext cx="8755610" cy="1669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208268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ChangeArrowheads="1"/>
          </p:cNvSpPr>
          <p:nvPr/>
        </p:nvSpPr>
        <p:spPr bwMode="auto">
          <a:xfrm>
            <a:off x="457200" y="1981200"/>
            <a:ext cx="7924800" cy="2438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1350962" y="457200"/>
            <a:ext cx="7793038" cy="1143000"/>
          </a:xfrm>
        </p:spPr>
        <p:txBody>
          <a:bodyPr/>
          <a:lstStyle/>
          <a:p>
            <a:pPr eaLnBrk="1" hangingPunct="1"/>
            <a:r>
              <a:rPr lang="en-US" altLang="en-US" sz="3600"/>
              <a:t>List specific columns in the SELECT clause:</a:t>
            </a:r>
            <a:endParaRPr lang="en-US" altLang="en-US" sz="3600" dirty="0"/>
          </a:p>
        </p:txBody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057400"/>
            <a:ext cx="7848600" cy="22860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dirty="0"/>
              <a:t>SELECT </a:t>
            </a:r>
            <a:r>
              <a:rPr lang="en-US" altLang="en-US" dirty="0" err="1"/>
              <a:t>adopter_id</a:t>
            </a:r>
            <a:r>
              <a:rPr lang="en-US" altLang="en-US" dirty="0"/>
              <a:t>, </a:t>
            </a:r>
            <a:r>
              <a:rPr lang="en-US" altLang="en-US" dirty="0" err="1"/>
              <a:t>adopter_first</a:t>
            </a:r>
            <a:r>
              <a:rPr lang="en-US" altLang="en-US"/>
              <a:t>, </a:t>
            </a:r>
          </a:p>
          <a:p>
            <a:pPr marL="0" indent="0" eaLnBrk="1" hangingPunct="1">
              <a:buNone/>
            </a:pPr>
            <a:r>
              <a:rPr lang="en-US" altLang="en-US"/>
              <a:t>            adopter</a:t>
            </a:r>
            <a:r>
              <a:rPr lang="en-US" altLang="en-US" dirty="0" err="1"/>
              <a:t>_last</a:t>
            </a:r>
            <a:r>
              <a:rPr lang="en-US" altLang="en-US" dirty="0"/>
              <a:t>, </a:t>
            </a:r>
            <a:r>
              <a:rPr lang="en-US" altLang="en-US" dirty="0" err="1"/>
              <a:t>adopter_city</a:t>
            </a:r>
            <a:r>
              <a:rPr lang="en-US" altLang="en-US" dirty="0"/>
              <a:t> </a:t>
            </a:r>
          </a:p>
          <a:p>
            <a:pPr marL="0" indent="0" eaLnBrk="1" hangingPunct="1">
              <a:buNone/>
            </a:pPr>
            <a:r>
              <a:rPr lang="en-US" altLang="en-US" dirty="0"/>
              <a:t>FROM adopter;</a:t>
            </a:r>
          </a:p>
        </p:txBody>
      </p:sp>
      <p:sp>
        <p:nvSpPr>
          <p:cNvPr id="7" name="Lightning Bolt 6"/>
          <p:cNvSpPr/>
          <p:nvPr/>
        </p:nvSpPr>
        <p:spPr bwMode="auto">
          <a:xfrm rot="4449196">
            <a:off x="621539" y="4661832"/>
            <a:ext cx="1050472" cy="1143000"/>
          </a:xfrm>
          <a:prstGeom prst="lightningBol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14" t="35640" r="45286" b="53355"/>
          <a:stretch/>
        </p:blipFill>
        <p:spPr bwMode="auto">
          <a:xfrm>
            <a:off x="1981200" y="4191000"/>
            <a:ext cx="6594692" cy="176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4800" y="6034850"/>
            <a:ext cx="39004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</a:t>
            </a:r>
            <a:r>
              <a:rPr lang="en-US"/>
              <a:t>run script or selected text)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57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57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57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7027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ChangeArrowheads="1"/>
          </p:cNvSpPr>
          <p:nvPr/>
        </p:nvSpPr>
        <p:spPr bwMode="auto">
          <a:xfrm>
            <a:off x="457200" y="1981200"/>
            <a:ext cx="7924800" cy="2438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1350962" y="457200"/>
            <a:ext cx="7793038" cy="1143000"/>
          </a:xfrm>
        </p:spPr>
        <p:txBody>
          <a:bodyPr/>
          <a:lstStyle/>
          <a:p>
            <a:pPr eaLnBrk="1" hangingPunct="1"/>
            <a:r>
              <a:rPr lang="en-US" altLang="en-US" sz="3600"/>
              <a:t>Column alias:  A better name for the column heading </a:t>
            </a:r>
            <a:endParaRPr lang="en-US" altLang="en-US" sz="3600" dirty="0"/>
          </a:p>
        </p:txBody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057400"/>
            <a:ext cx="7848600" cy="22860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/>
              <a:t>SELECT animal_name AS “Name”,</a:t>
            </a:r>
          </a:p>
          <a:p>
            <a:pPr marL="0" indent="0" eaLnBrk="1" hangingPunct="1">
              <a:buNone/>
            </a:pPr>
            <a:r>
              <a:rPr lang="en-US" altLang="en-US"/>
              <a:t>            animal_age AS “Age”</a:t>
            </a:r>
            <a:endParaRPr lang="en-US" altLang="en-US" dirty="0"/>
          </a:p>
          <a:p>
            <a:pPr marL="0" indent="0" eaLnBrk="1" hangingPunct="1">
              <a:buNone/>
            </a:pPr>
            <a:r>
              <a:rPr lang="en-US" altLang="en-US"/>
              <a:t>FROM animal;</a:t>
            </a:r>
            <a:endParaRPr lang="en-US" altLang="en-US" dirty="0"/>
          </a:p>
        </p:txBody>
      </p:sp>
      <p:sp>
        <p:nvSpPr>
          <p:cNvPr id="7" name="Lightning Bolt 6"/>
          <p:cNvSpPr/>
          <p:nvPr/>
        </p:nvSpPr>
        <p:spPr bwMode="auto">
          <a:xfrm rot="4449196">
            <a:off x="621539" y="4661832"/>
            <a:ext cx="1050472" cy="1143000"/>
          </a:xfrm>
          <a:prstGeom prst="lightningBol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6034850"/>
            <a:ext cx="43173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</a:t>
            </a:r>
            <a:r>
              <a:rPr lang="en-US"/>
              <a:t>run just this statement where</a:t>
            </a:r>
          </a:p>
          <a:p>
            <a:r>
              <a:rPr lang="en-US"/>
              <a:t>the cursor is located)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2E842E0-EF13-49AD-9213-7011A903EF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3794876"/>
            <a:ext cx="2133600" cy="260592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41A200F-E7BE-4DCA-B5EE-4099FBDCE093}"/>
              </a:ext>
            </a:extLst>
          </p:cNvPr>
          <p:cNvSpPr/>
          <p:nvPr/>
        </p:nvSpPr>
        <p:spPr>
          <a:xfrm>
            <a:off x="914400" y="4856202"/>
            <a:ext cx="70267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I</a:t>
            </a:r>
          </a:p>
        </p:txBody>
      </p:sp>
    </p:spTree>
    <p:extLst>
      <p:ext uri="{BB962C8B-B14F-4D97-AF65-F5344CB8AC3E}">
        <p14:creationId xmlns:p14="http://schemas.microsoft.com/office/powerpoint/2010/main" val="326651975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57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57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57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7027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77028C-B42E-47AA-9F96-51B898480B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Quidditch practice Problem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54B09F-573E-449C-B184-4ADBE2B220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What are the animal’s ID, age and weight?  Display these 3 columns with the aliases as shown: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2130FC8-AF51-484E-88FD-FCCE0100EC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3164" y="3581400"/>
            <a:ext cx="2668836" cy="2895600"/>
          </a:xfrm>
          <a:prstGeom prst="rect">
            <a:avLst/>
          </a:prstGeom>
        </p:spPr>
      </p:pic>
      <p:sp>
        <p:nvSpPr>
          <p:cNvPr id="5" name="Speech Bubble: Rectangle with Corners Rounded 4">
            <a:extLst>
              <a:ext uri="{FF2B5EF4-FFF2-40B4-BE49-F238E27FC236}">
                <a16:creationId xmlns:a16="http://schemas.microsoft.com/office/drawing/2014/main" id="{B0F334C3-9693-4E7C-8AEE-E82710711AAD}"/>
              </a:ext>
            </a:extLst>
          </p:cNvPr>
          <p:cNvSpPr/>
          <p:nvPr/>
        </p:nvSpPr>
        <p:spPr bwMode="auto">
          <a:xfrm>
            <a:off x="5638800" y="4075113"/>
            <a:ext cx="3316288" cy="1030287"/>
          </a:xfrm>
          <a:prstGeom prst="wedgeRoundRectCallout">
            <a:avLst>
              <a:gd name="adj1" fmla="val -82065"/>
              <a:gd name="adj2" fmla="val -16291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Called the “recordset”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>
                <a:latin typeface="Tahoma" charset="0"/>
              </a:rPr>
              <a:t>Or “result grid”</a:t>
            </a: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43747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CONCAT:  concatenate two strings</a:t>
            </a:r>
            <a:endParaRPr lang="en-US" altLang="en-US" dirty="0"/>
          </a:p>
        </p:txBody>
      </p:sp>
      <p:sp>
        <p:nvSpPr>
          <p:cNvPr id="262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2038350"/>
            <a:ext cx="7772400" cy="62865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/>
              <a:t>Put one or more strings together</a:t>
            </a:r>
            <a:endParaRPr lang="en-US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457200" y="3136974"/>
            <a:ext cx="7924800" cy="584775"/>
          </a:xfrm>
          <a:prstGeom prst="rect">
            <a:avLst/>
          </a:prstGeom>
          <a:solidFill>
            <a:srgbClr val="00CC99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>
                <a:latin typeface="Tahoma" charset="0"/>
              </a:rPr>
              <a:t>CONCAT( expression1, expression2,…)</a:t>
            </a:r>
            <a:endParaRPr lang="en-US" sz="3200" dirty="0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3934030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62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147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CONCAT: Full name</a:t>
            </a:r>
            <a:endParaRPr lang="en-US" altLang="en-US" dirty="0"/>
          </a:p>
        </p:txBody>
      </p:sp>
      <p:sp>
        <p:nvSpPr>
          <p:cNvPr id="262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2038350"/>
            <a:ext cx="7772400" cy="62865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dirty="0"/>
              <a:t>What is the Full name </a:t>
            </a:r>
            <a:r>
              <a:rPr lang="en-US" altLang="en-US"/>
              <a:t>of the adopters?</a:t>
            </a:r>
            <a:endParaRPr lang="en-US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98149" y="2703647"/>
            <a:ext cx="8839200" cy="1200329"/>
          </a:xfrm>
          <a:prstGeom prst="rect">
            <a:avLst/>
          </a:prstGeom>
          <a:solidFill>
            <a:srgbClr val="00CC99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latin typeface="Tahoma" charset="0"/>
              </a:rPr>
              <a:t>SELECT  </a:t>
            </a:r>
            <a:r>
              <a:rPr lang="en-US" dirty="0" err="1">
                <a:latin typeface="Tahoma" charset="0"/>
              </a:rPr>
              <a:t>CONCAT</a:t>
            </a:r>
            <a:r>
              <a:rPr lang="en-US" dirty="0">
                <a:latin typeface="Tahoma" charset="0"/>
              </a:rPr>
              <a:t>(</a:t>
            </a:r>
            <a:r>
              <a:rPr lang="en-US" dirty="0" err="1">
                <a:latin typeface="Tahoma" charset="0"/>
              </a:rPr>
              <a:t>adopter_first</a:t>
            </a:r>
            <a:r>
              <a:rPr lang="en-US" dirty="0">
                <a:latin typeface="Tahoma" charset="0"/>
              </a:rPr>
              <a:t>, ' ', </a:t>
            </a:r>
            <a:r>
              <a:rPr lang="en-US" dirty="0" err="1">
                <a:latin typeface="Tahoma" charset="0"/>
              </a:rPr>
              <a:t>adopter_last</a:t>
            </a:r>
            <a:r>
              <a:rPr lang="en-US">
                <a:latin typeface="Tahoma" charset="0"/>
              </a:rPr>
              <a:t>) </a:t>
            </a:r>
          </a:p>
          <a:p>
            <a:pPr>
              <a:defRPr/>
            </a:pPr>
            <a:r>
              <a:rPr lang="en-US">
                <a:latin typeface="Tahoma" charset="0"/>
              </a:rPr>
              <a:t>            AS  “Full Name”</a:t>
            </a:r>
            <a:endParaRPr lang="en-US" dirty="0">
              <a:latin typeface="Tahoma" charset="0"/>
            </a:endParaRPr>
          </a:p>
          <a:p>
            <a:pPr>
              <a:defRPr/>
            </a:pPr>
            <a:r>
              <a:rPr lang="en-US">
                <a:latin typeface="Tahoma" charset="0"/>
              </a:rPr>
              <a:t>FROM adopter;</a:t>
            </a:r>
            <a:endParaRPr lang="en-US" dirty="0">
              <a:latin typeface="Tahoma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DC3156B-A777-4175-BC31-FA4F89762F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4038000"/>
            <a:ext cx="1905000" cy="28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292688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62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147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AE4C8-E6E4-49B1-A293-A37B56F14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Structured Query Language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90A868-063D-4798-91C7-B11267C296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– Acronym: SQL</a:t>
            </a:r>
            <a:br>
              <a:rPr lang="en-US"/>
            </a:br>
            <a:r>
              <a:rPr lang="en-US"/>
              <a:t>– Pronounced as “S-Q-L” or “Sequel”</a:t>
            </a:r>
            <a:br>
              <a:rPr lang="en-US"/>
            </a:br>
            <a:r>
              <a:rPr lang="en-US"/>
              <a:t>– Originally developed by IBM as the</a:t>
            </a:r>
            <a:br>
              <a:rPr lang="en-US"/>
            </a:br>
            <a:r>
              <a:rPr lang="en-US"/>
              <a:t>SEQUEL language in the 1970s</a:t>
            </a:r>
            <a:br>
              <a:rPr lang="en-US"/>
            </a:br>
            <a:r>
              <a:rPr lang="en-US"/>
              <a:t>– SQL ANSI national standard</a:t>
            </a:r>
            <a:br>
              <a:rPr lang="en-US"/>
            </a:br>
            <a:r>
              <a:rPr lang="en-US"/>
              <a:t>adopted in 1992.</a:t>
            </a:r>
            <a:br>
              <a:rPr lang="en-US"/>
            </a:br>
            <a:br>
              <a:rPr lang="en-US"/>
            </a:b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7899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Quiddich Practice </a:t>
            </a:r>
            <a:r>
              <a:rPr lang="en-US"/>
              <a:t>Problem 2: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List </a:t>
            </a:r>
            <a:r>
              <a:rPr lang="en-US" dirty="0"/>
              <a:t>the Client’s first and last name (concatenated), city, </a:t>
            </a:r>
            <a:r>
              <a:rPr lang="en-US"/>
              <a:t>and state (concatenated).  Give </a:t>
            </a:r>
            <a:r>
              <a:rPr lang="en-US" dirty="0"/>
              <a:t>each column an </a:t>
            </a:r>
            <a:r>
              <a:rPr lang="en-US"/>
              <a:t>appropriate alias, as shown: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F496AAD-3654-41A4-A2BA-70ECFCD3A7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4075113"/>
            <a:ext cx="3276600" cy="2757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9640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>
                <a:solidFill>
                  <a:srgbClr val="C00000"/>
                </a:solidFill>
              </a:rPr>
              <a:t>Arithmetic Expressions </a:t>
            </a:r>
            <a:r>
              <a:rPr lang="en-US" altLang="en-US" sz="3600" dirty="0"/>
              <a:t>in SELECT clause:	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36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NUMERIC</a:t>
            </a:r>
            <a:r>
              <a:rPr lang="en-US" altLang="en-US" dirty="0"/>
              <a:t> operators:</a:t>
            </a:r>
          </a:p>
          <a:p>
            <a:pPr marL="457200" lvl="1" indent="0">
              <a:buFontTx/>
              <a:buNone/>
            </a:pPr>
            <a:r>
              <a:rPr lang="en-US" altLang="en-US" dirty="0"/>
              <a:t>+ ADD</a:t>
            </a:r>
          </a:p>
          <a:p>
            <a:pPr marL="457200" lvl="1" indent="0">
              <a:buFontTx/>
              <a:buNone/>
            </a:pPr>
            <a:r>
              <a:rPr lang="en-US" altLang="en-US" dirty="0"/>
              <a:t>-	SUBTRACT</a:t>
            </a:r>
          </a:p>
          <a:p>
            <a:pPr marL="457200" lvl="1" indent="0">
              <a:buFontTx/>
              <a:buNone/>
            </a:pPr>
            <a:r>
              <a:rPr lang="en-US" altLang="en-US" dirty="0"/>
              <a:t>*	MULTIPLY</a:t>
            </a:r>
          </a:p>
          <a:p>
            <a:pPr marL="457200" lvl="1" indent="0">
              <a:buFontTx/>
              <a:buNone/>
            </a:pPr>
            <a:r>
              <a:rPr lang="en-US" altLang="en-US" dirty="0"/>
              <a:t>/</a:t>
            </a:r>
            <a:r>
              <a:rPr lang="en-US" altLang="en-US"/>
              <a:t>	DIVIDE</a:t>
            </a:r>
          </a:p>
          <a:p>
            <a:r>
              <a:rPr lang="en-US" altLang="en-US"/>
              <a:t>You may also use parenthesis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56750249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0767A8-4E4B-410E-9199-652890D2A1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Selecting an expression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91BFC7-A262-437E-A9A2-F4CA8BF448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1194" y="2133600"/>
            <a:ext cx="6296405" cy="134261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8FD02AE-AF7A-4491-94BF-52FFBD8D15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4446" y="3849278"/>
            <a:ext cx="4225754" cy="2521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0869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3C2EB-3558-4CF8-BAAB-D322D6D74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Another example of using an arithmetic expression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010371E-1F5C-4033-89B7-15436747E6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871663"/>
            <a:ext cx="7302852" cy="155733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0F1412F-A30B-445D-BBBF-7916353469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3657600"/>
            <a:ext cx="5791200" cy="272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7101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CCD27E-9CEC-4B3D-9DA0-CA9A0A2B87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Quidditch Practice Problem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95050E-8BC6-4B42-AEEF-F6C76ECDA6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In the Sakila schema, select from the Payment table payment_ID, amount, and the amount increased by 25%.  Labels the columns “ID”, “Payment Amount”, and “Increased Amount”.  The first few rows are shown: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D5EE3F2-F27A-4C9C-AE5A-21ADDE338B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2530" y="5113338"/>
            <a:ext cx="3414890" cy="1668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593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7E22EF-6219-4D89-BFF2-FDF0B1754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Showing each row only once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BA4D33-44B9-44F7-BF9E-8908E07F6D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DISTINCT keyword will prevent duplicate rows from displaying</a:t>
            </a:r>
          </a:p>
          <a:p>
            <a:endParaRPr lang="en-US"/>
          </a:p>
          <a:p>
            <a:r>
              <a:rPr lang="en-US"/>
              <a:t>Example:  in the Fitness schema, what cities are our clients from?</a:t>
            </a:r>
          </a:p>
        </p:txBody>
      </p:sp>
    </p:spTree>
    <p:extLst>
      <p:ext uri="{BB962C8B-B14F-4D97-AF65-F5344CB8AC3E}">
        <p14:creationId xmlns:p14="http://schemas.microsoft.com/office/powerpoint/2010/main" val="25431264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0353092-5D90-481F-8611-15D9D19C72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4508" y="838200"/>
            <a:ext cx="2597604" cy="13144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CEA768D-E3F1-4972-BAE3-1494B0F7C7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800" y="2349304"/>
            <a:ext cx="1981200" cy="394422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BA07F0-84D6-4EB0-8AEC-AE3B52F2E9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3000" y="838200"/>
            <a:ext cx="3587675" cy="13144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2EE9F66-7FA3-4ADB-844B-DBBE38D2D5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81890" y="2152650"/>
            <a:ext cx="1476110" cy="2035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7888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9F30A5-97D9-4541-856B-F9BCC5D27C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WHERE clause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148244-F541-4368-91A9-4BB6B873E9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WHERE clause stipulates the</a:t>
            </a:r>
            <a:br>
              <a:rPr lang="en-US"/>
            </a:br>
            <a:r>
              <a:rPr lang="en-US"/>
              <a:t>matching criteria for the record that is</a:t>
            </a:r>
            <a:br>
              <a:rPr lang="en-US"/>
            </a:br>
            <a:r>
              <a:rPr lang="en-US"/>
              <a:t>to be displayed</a:t>
            </a:r>
          </a:p>
          <a:p>
            <a:r>
              <a:rPr lang="en-US"/>
              <a:t>EX: Which clients are 6 feet or taller?</a:t>
            </a:r>
          </a:p>
          <a:p>
            <a:pPr marL="0" indent="0">
              <a:buNone/>
            </a:pPr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3B45650-5C79-4EFF-A503-2AE46A2324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199" y="4343400"/>
            <a:ext cx="4238481" cy="1897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7841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75AF6-AF3D-40CB-96D3-1AE62535E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WHERE clause may include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D89A39-D6D2-485E-9AD2-274A07EC0E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following comparison operators:</a:t>
            </a:r>
            <a:br>
              <a:rPr lang="en-US"/>
            </a:br>
            <a:r>
              <a:rPr lang="en-US"/>
              <a:t>Equals “=”</a:t>
            </a:r>
            <a:br>
              <a:rPr lang="en-US"/>
            </a:br>
            <a:r>
              <a:rPr lang="en-US"/>
              <a:t>Not Equals “&lt;&gt;”</a:t>
            </a:r>
            <a:br>
              <a:rPr lang="en-US"/>
            </a:br>
            <a:r>
              <a:rPr lang="en-US"/>
              <a:t>Greater than “&gt;”</a:t>
            </a:r>
            <a:br>
              <a:rPr lang="en-US"/>
            </a:br>
            <a:r>
              <a:rPr lang="en-US"/>
              <a:t>Less than “&lt;”</a:t>
            </a:r>
            <a:br>
              <a:rPr lang="en-US"/>
            </a:br>
            <a:r>
              <a:rPr lang="en-US"/>
              <a:t>Greater than or Equal to “&gt;=”</a:t>
            </a:r>
            <a:br>
              <a:rPr lang="en-US"/>
            </a:br>
            <a:r>
              <a:rPr lang="en-US"/>
              <a:t>Less than or Equal to “&lt;=</a:t>
            </a:r>
          </a:p>
        </p:txBody>
      </p:sp>
    </p:spTree>
    <p:extLst>
      <p:ext uri="{BB962C8B-B14F-4D97-AF65-F5344CB8AC3E}">
        <p14:creationId xmlns:p14="http://schemas.microsoft.com/office/powerpoint/2010/main" val="32131169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8F756-3678-41D5-8B7F-558D44F13E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Quidditch Practice Problem 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015FB5-E434-457B-9408-344FBAF5D9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Copy/paste Quidditch Problem 3 and modify it so that only those amounts that are 10.00 or greater are displayed. Order by payment ID.</a:t>
            </a:r>
          </a:p>
          <a:p>
            <a:r>
              <a:rPr lang="en-US"/>
              <a:t>(114 rows)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D5550A-5434-4FFE-9D62-FA7C9FCDC5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0" y="4191000"/>
            <a:ext cx="4685356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371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E5954F2-65E3-4148-8BF2-C087F14653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17270"/>
            <a:ext cx="9144000" cy="482346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8C96122-FC4D-4BA4-849D-5A411AB0D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601" y="152400"/>
            <a:ext cx="7467600" cy="685800"/>
          </a:xfrm>
        </p:spPr>
        <p:txBody>
          <a:bodyPr/>
          <a:lstStyle/>
          <a:p>
            <a:r>
              <a:rPr lang="en-US"/>
              <a:t>History of SQL</a:t>
            </a:r>
          </a:p>
        </p:txBody>
      </p:sp>
    </p:spTree>
    <p:extLst>
      <p:ext uri="{BB962C8B-B14F-4D97-AF65-F5344CB8AC3E}">
        <p14:creationId xmlns:p14="http://schemas.microsoft.com/office/powerpoint/2010/main" val="202173925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150938" y="617538"/>
            <a:ext cx="7916862" cy="1143000"/>
          </a:xfrm>
        </p:spPr>
        <p:txBody>
          <a:bodyPr/>
          <a:lstStyle/>
          <a:p>
            <a:pPr eaLnBrk="1" hangingPunct="1"/>
            <a:r>
              <a:rPr lang="en-US" altLang="en-US"/>
              <a:t>Other Operators in the WHERE clause</a:t>
            </a:r>
            <a:endParaRPr lang="en-US" altLang="en-US" dirty="0"/>
          </a:p>
        </p:txBody>
      </p:sp>
      <p:sp>
        <p:nvSpPr>
          <p:cNvPr id="26009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990600" y="1905000"/>
            <a:ext cx="7772400" cy="2286000"/>
          </a:xfrm>
        </p:spPr>
        <p:txBody>
          <a:bodyPr/>
          <a:lstStyle/>
          <a:p>
            <a:pPr eaLnBrk="1" hangingPunct="1"/>
            <a:r>
              <a:rPr lang="en-US" altLang="en-US"/>
              <a:t>IN </a:t>
            </a:r>
            <a:endParaRPr lang="en-US" altLang="en-US" dirty="0"/>
          </a:p>
          <a:p>
            <a:pPr eaLnBrk="1" hangingPunct="1"/>
            <a:r>
              <a:rPr lang="en-US" altLang="en-US" dirty="0"/>
              <a:t>BETWEEN </a:t>
            </a:r>
          </a:p>
          <a:p>
            <a:pPr eaLnBrk="1" hangingPunct="1"/>
            <a:r>
              <a:rPr lang="en-US" altLang="en-US" dirty="0"/>
              <a:t>LIKE </a:t>
            </a:r>
          </a:p>
          <a:p>
            <a:pPr eaLnBrk="1" hangingPunct="1"/>
            <a:r>
              <a:rPr lang="en-US" altLang="en-US"/>
              <a:t>IS NULL</a:t>
            </a:r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60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60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60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60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0099" grpId="0" build="p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3943E4-927A-4A11-9AC7-8617E291C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 -- retrieves rows that match one in a list of values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F29B46-BCE1-41AF-9415-F5DB609709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2017713"/>
            <a:ext cx="8650288" cy="4114800"/>
          </a:xfrm>
        </p:spPr>
        <p:txBody>
          <a:bodyPr/>
          <a:lstStyle/>
          <a:p>
            <a:r>
              <a:rPr lang="en-US"/>
              <a:t>What are the film titles that are rated G, PG, or PG-13?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66858A5-8050-423D-89F8-0EDE0BA4FD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3352800"/>
            <a:ext cx="7784540" cy="2290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66725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7C73F-81A6-455B-A4CB-F0CB5E36B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Quidditch Practice Problem 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EA740D-3E25-4521-A9A9-08F9848DB2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2017713"/>
            <a:ext cx="8915400" cy="4114800"/>
          </a:xfrm>
        </p:spPr>
        <p:txBody>
          <a:bodyPr/>
          <a:lstStyle/>
          <a:p>
            <a:r>
              <a:rPr lang="en-US"/>
              <a:t>List the actor’s ID and full name, for those actors 4, 8, 35, 52 and 77.  Order by actor_id.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9E0EC97-55AA-4C51-B2BD-B80A027BE9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3429000"/>
            <a:ext cx="4020922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49887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BC3AEB-E2B3-46E1-B801-AD5A56BEF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BETWEEN keyword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2C1E4D-9023-4B85-B534-8A18B08175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allows a user to specify a minimum and</a:t>
            </a:r>
            <a:br>
              <a:rPr lang="en-US"/>
            </a:br>
            <a:r>
              <a:rPr lang="en-US"/>
              <a:t>maximum value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A766DF4-D270-4252-8053-FF94BDE4D8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3200400"/>
            <a:ext cx="5105400" cy="1800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78155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Quiddich Practice </a:t>
            </a:r>
            <a:r>
              <a:rPr lang="en-US"/>
              <a:t>Problem 6: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1" y="1760538"/>
            <a:ext cx="8562974" cy="2514600"/>
          </a:xfrm>
        </p:spPr>
        <p:txBody>
          <a:bodyPr/>
          <a:lstStyle/>
          <a:p>
            <a:r>
              <a:rPr lang="en-US" sz="2800"/>
              <a:t>Copy/paste Quidditch Problem 5 and modify it so that it only displays those actors whose ID is between 20 and 30 (inclusive). </a:t>
            </a:r>
            <a:endParaRPr lang="en-US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F7F146-5CBA-4B26-94D2-EFF0970828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1060" y="3256791"/>
            <a:ext cx="2450340" cy="3340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0776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685A24-7BE6-4E52-8A16-5E690C0E24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AND-OR-NOT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11C5B3-708D-4A0E-96FE-8CFE9E7C19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“Boolean” or “logical” operators</a:t>
            </a:r>
          </a:p>
          <a:p>
            <a:r>
              <a:rPr lang="en-US"/>
              <a:t>Evaluate to true or false</a:t>
            </a:r>
          </a:p>
          <a:p>
            <a:r>
              <a:rPr lang="en-US"/>
              <a:t>Used to combine 2 conditions</a:t>
            </a:r>
          </a:p>
          <a:p>
            <a:r>
              <a:rPr lang="en-US"/>
              <a:t>Called a “compound condition”</a:t>
            </a:r>
          </a:p>
          <a:p>
            <a:pPr marL="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43083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en-US" altLang="en-US" dirty="0">
                <a:solidFill>
                  <a:srgbClr val="063DE8"/>
                </a:solidFill>
              </a:rPr>
              <a:t>AND</a:t>
            </a:r>
            <a:r>
              <a:rPr lang="en-US" altLang="en-US" dirty="0"/>
              <a:t> -  </a:t>
            </a:r>
            <a:r>
              <a:rPr lang="en-US" altLang="en-US" dirty="0">
                <a:solidFill>
                  <a:srgbClr val="063DE8"/>
                </a:solidFill>
              </a:rPr>
              <a:t>OR  </a:t>
            </a:r>
            <a:r>
              <a:rPr lang="en-US" altLang="en-US" dirty="0"/>
              <a:t>-</a:t>
            </a:r>
            <a:r>
              <a:rPr lang="en-US" altLang="en-US" dirty="0">
                <a:solidFill>
                  <a:srgbClr val="063DE8"/>
                </a:solidFill>
              </a:rPr>
              <a:t>  NOT</a:t>
            </a:r>
          </a:p>
        </p:txBody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017713"/>
            <a:ext cx="8382000" cy="2782887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dirty="0"/>
              <a:t>You can have compound </a:t>
            </a:r>
            <a:r>
              <a:rPr lang="en-US" altLang="en-US"/>
              <a:t>conditions using:</a:t>
            </a:r>
            <a:endParaRPr lang="en-US" altLang="en-US">
              <a:solidFill>
                <a:srgbClr val="063DE8"/>
              </a:solidFill>
            </a:endParaRPr>
          </a:p>
          <a:p>
            <a:pPr marL="0" indent="0" eaLnBrk="1" hangingPunct="1">
              <a:buNone/>
            </a:pPr>
            <a:r>
              <a:rPr lang="en-US" altLang="en-US">
                <a:solidFill>
                  <a:srgbClr val="063DE8"/>
                </a:solidFill>
              </a:rPr>
              <a:t>AND – both coniditions must be true</a:t>
            </a:r>
          </a:p>
          <a:p>
            <a:pPr marL="0" indent="0" eaLnBrk="1" hangingPunct="1">
              <a:buNone/>
            </a:pPr>
            <a:r>
              <a:rPr lang="en-US" altLang="en-US">
                <a:solidFill>
                  <a:srgbClr val="063DE8"/>
                </a:solidFill>
              </a:rPr>
              <a:t>OR – either one or the other condition can be tru</a:t>
            </a:r>
          </a:p>
          <a:p>
            <a:pPr marL="0" indent="0" eaLnBrk="1" hangingPunct="1">
              <a:buNone/>
            </a:pPr>
            <a:r>
              <a:rPr lang="en-US" altLang="en-US">
                <a:solidFill>
                  <a:srgbClr val="063DE8"/>
                </a:solidFill>
              </a:rPr>
              <a:t>NOT – reverses it</a:t>
            </a:r>
            <a:endParaRPr lang="en-US" altLang="en-US" dirty="0">
              <a:solidFill>
                <a:srgbClr val="063DE8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3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63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3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63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3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63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3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63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3171" grpId="0" build="p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>
            <a:extLst>
              <a:ext uri="{FF2B5EF4-FFF2-40B4-BE49-F238E27FC236}">
                <a16:creationId xmlns:a16="http://schemas.microsoft.com/office/drawing/2014/main" id="{F14097C1-5CE2-4699-A394-EFBBB9CE25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1828800"/>
            <a:ext cx="7739743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F336EC2-E5C2-415C-B33A-FDC41C600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Examples: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845738C-C224-40C9-AD57-D08459398A61}"/>
              </a:ext>
            </a:extLst>
          </p:cNvPr>
          <p:cNvSpPr/>
          <p:nvPr/>
        </p:nvSpPr>
        <p:spPr>
          <a:xfrm>
            <a:off x="764721" y="1975991"/>
            <a:ext cx="72771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buNone/>
            </a:pPr>
            <a:r>
              <a:rPr lang="en-US" altLang="en-US" sz="3200"/>
              <a:t>WHERE animal_age = 2 </a:t>
            </a:r>
          </a:p>
          <a:p>
            <a:pPr marL="0" indent="0" eaLnBrk="1" hangingPunct="1">
              <a:buNone/>
            </a:pPr>
            <a:r>
              <a:rPr lang="en-US" altLang="en-US" sz="3200"/>
              <a:t>            AND animal_gender = 'M';</a:t>
            </a:r>
            <a:endParaRPr lang="en-US" altLang="en-US" sz="3200" dirty="0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3681968-6066-42BD-A6ED-12A3B83F38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3607960"/>
            <a:ext cx="7739743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D1A4EB8-ED0F-4890-A732-FF2359EA5D0D}"/>
              </a:ext>
            </a:extLst>
          </p:cNvPr>
          <p:cNvSpPr/>
          <p:nvPr/>
        </p:nvSpPr>
        <p:spPr>
          <a:xfrm>
            <a:off x="764721" y="3755151"/>
            <a:ext cx="72771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buNone/>
            </a:pPr>
            <a:r>
              <a:rPr lang="en-US" altLang="en-US" sz="3200"/>
              <a:t>WHERE animal_age = 2 </a:t>
            </a:r>
          </a:p>
          <a:p>
            <a:pPr marL="0" indent="0" eaLnBrk="1" hangingPunct="1">
              <a:buNone/>
            </a:pPr>
            <a:r>
              <a:rPr lang="en-US" altLang="en-US" sz="3200"/>
              <a:t>            OR animal_gender = 'M';</a:t>
            </a:r>
            <a:endParaRPr lang="en-US" altLang="en-US" sz="3200" dirty="0"/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089CD24A-3B4F-4D47-8D44-CB03EE5346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5126751"/>
            <a:ext cx="7739743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3E21D-A930-4DB6-B484-D6FD86686C58}"/>
              </a:ext>
            </a:extLst>
          </p:cNvPr>
          <p:cNvSpPr/>
          <p:nvPr/>
        </p:nvSpPr>
        <p:spPr>
          <a:xfrm>
            <a:off x="764721" y="5273942"/>
            <a:ext cx="72771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buNone/>
            </a:pPr>
            <a:r>
              <a:rPr lang="en-US" altLang="en-US" sz="3200"/>
              <a:t>WHERE NOT(animal_age = 2) ;</a:t>
            </a:r>
            <a:endParaRPr lang="en-US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6533142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32EC4D-57DF-4134-A1F5-DF927D21B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LIKE operator:  Pattern matching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D17CA7-6278-4E4B-B6F7-C3F1556676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Wild card characters:  </a:t>
            </a:r>
          </a:p>
          <a:p>
            <a:pPr marL="457200" lvl="1" indent="0">
              <a:buNone/>
            </a:pPr>
            <a:r>
              <a:rPr lang="en-US"/>
              <a:t>% - zero or more characters</a:t>
            </a:r>
          </a:p>
          <a:p>
            <a:pPr marL="457200" lvl="1" indent="0">
              <a:buNone/>
            </a:pPr>
            <a:r>
              <a:rPr lang="en-US"/>
              <a:t>_ (underscore) any one character</a:t>
            </a:r>
          </a:p>
          <a:p>
            <a:r>
              <a:rPr lang="en-US"/>
              <a:t>Examples from film table:</a:t>
            </a:r>
          </a:p>
          <a:p>
            <a:pPr lvl="1"/>
            <a:r>
              <a:rPr lang="en-US"/>
              <a:t>WHERE title LIKE ‘%ALIEN%’</a:t>
            </a:r>
          </a:p>
          <a:p>
            <a:pPr lvl="1"/>
            <a:r>
              <a:rPr lang="en-US"/>
              <a:t>WHERE title LIKE ‘G%’</a:t>
            </a:r>
          </a:p>
        </p:txBody>
      </p:sp>
    </p:spTree>
    <p:extLst>
      <p:ext uri="{BB962C8B-B14F-4D97-AF65-F5344CB8AC3E}">
        <p14:creationId xmlns:p14="http://schemas.microsoft.com/office/powerpoint/2010/main" val="126482681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>
            <a:extLst>
              <a:ext uri="{FF2B5EF4-FFF2-40B4-BE49-F238E27FC236}">
                <a16:creationId xmlns:a16="http://schemas.microsoft.com/office/drawing/2014/main" id="{70526AC8-E3E4-429C-8672-D7038D8C43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1524000"/>
            <a:ext cx="7848600" cy="19812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l"/>
              <a:defRPr kumimoji="1" sz="32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kumimoji="1" sz="28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Char char="•"/>
              <a:defRPr kumimoji="1"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Char char="–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endParaRPr lang="en-US" altLang="en-US" sz="2400" b="0">
              <a:latin typeface="Times New Roman" panose="02020603050405020304" pitchFamily="18" charset="0"/>
            </a:endParaRPr>
          </a:p>
        </p:txBody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7FE83C92-A825-47FC-AC43-245C45C4730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98563" y="114300"/>
            <a:ext cx="7793037" cy="1143000"/>
          </a:xfrm>
        </p:spPr>
        <p:txBody>
          <a:bodyPr/>
          <a:lstStyle/>
          <a:p>
            <a:r>
              <a:rPr lang="en-US" altLang="en-US"/>
              <a:t>What does this query select?</a:t>
            </a:r>
          </a:p>
        </p:txBody>
      </p:sp>
      <p:sp>
        <p:nvSpPr>
          <p:cNvPr id="135172" name="Rectangle 4">
            <a:extLst>
              <a:ext uri="{FF2B5EF4-FFF2-40B4-BE49-F238E27FC236}">
                <a16:creationId xmlns:a16="http://schemas.microsoft.com/office/drawing/2014/main" id="{376A7385-F07B-448A-8466-FBB0C9C4A0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90600" y="1524000"/>
            <a:ext cx="8001000" cy="1752600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r>
              <a:rPr lang="en-US" altLang="en-US"/>
              <a:t>SELECT last_name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en-US" altLang="en-US"/>
              <a:t>FROM employees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en-US" altLang="en-US" sz="2800"/>
              <a:t>WHERE last_name LIKE </a:t>
            </a:r>
            <a:r>
              <a:rPr lang="en-US" altLang="en-US" sz="2800">
                <a:latin typeface="Courier New" panose="02070309020205020404" pitchFamily="49" charset="0"/>
                <a:cs typeface="Courier New" panose="02070309020205020404" pitchFamily="49" charset="0"/>
              </a:rPr>
              <a:t>‘</a:t>
            </a:r>
            <a:r>
              <a:rPr lang="en-US" altLang="en-US" sz="2800"/>
              <a:t>_a%</a:t>
            </a:r>
            <a:r>
              <a:rPr lang="en-US" altLang="en-US" sz="2800">
                <a:latin typeface="Courier New" panose="02070309020205020404" pitchFamily="49" charset="0"/>
                <a:cs typeface="Courier New" panose="02070309020205020404" pitchFamily="49" charset="0"/>
              </a:rPr>
              <a:t>’</a:t>
            </a:r>
            <a:r>
              <a:rPr lang="en-US" altLang="en-US" sz="2800"/>
              <a:t>;</a:t>
            </a:r>
          </a:p>
        </p:txBody>
      </p:sp>
      <p:sp>
        <p:nvSpPr>
          <p:cNvPr id="18438" name="Rounded Rectangular Callout 1">
            <a:extLst>
              <a:ext uri="{FF2B5EF4-FFF2-40B4-BE49-F238E27FC236}">
                <a16:creationId xmlns:a16="http://schemas.microsoft.com/office/drawing/2014/main" id="{2F0C3130-0452-4434-B021-7CBB0BEFC5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6400" y="4038600"/>
            <a:ext cx="3352800" cy="1981200"/>
          </a:xfrm>
          <a:prstGeom prst="wedgeRoundRectCallout">
            <a:avLst>
              <a:gd name="adj1" fmla="val 11019"/>
              <a:gd name="adj2" fmla="val -91176"/>
              <a:gd name="adj3" fmla="val 16667"/>
            </a:avLst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l"/>
              <a:defRPr kumimoji="1" sz="32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kumimoji="1" sz="28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Char char="•"/>
              <a:defRPr kumimoji="1"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Char char="–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kumimoji="1"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latin typeface="Times New Roman" panose="02020603050405020304" pitchFamily="18" charset="0"/>
              </a:rPr>
              <a:t>Pattern must be on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latin typeface="Times New Roman" panose="02020603050405020304" pitchFamily="18" charset="0"/>
              </a:rPr>
              <a:t>the righthand side of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latin typeface="Times New Roman" panose="02020603050405020304" pitchFamily="18" charset="0"/>
              </a:rPr>
              <a:t>the word LIKE, else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latin typeface="Times New Roman" panose="02020603050405020304" pitchFamily="18" charset="0"/>
              </a:rPr>
              <a:t>the query will run but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latin typeface="Times New Roman" panose="02020603050405020304" pitchFamily="18" charset="0"/>
              </a:rPr>
              <a:t>it won’t work correctly.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596BB2D-29B4-4F04-9116-895A32DFA0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3645144"/>
            <a:ext cx="1143000" cy="2981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509967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35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35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35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2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/>
              <a:t>SQL</a:t>
            </a:r>
          </a:p>
        </p:txBody>
      </p:sp>
      <p:sp>
        <p:nvSpPr>
          <p:cNvPr id="223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05000"/>
            <a:ext cx="8574088" cy="4227513"/>
          </a:xfrm>
        </p:spPr>
        <p:txBody>
          <a:bodyPr/>
          <a:lstStyle/>
          <a:p>
            <a:pPr eaLnBrk="1" hangingPunct="1"/>
            <a:r>
              <a:rPr lang="en-US" altLang="en-US" i="1" dirty="0">
                <a:solidFill>
                  <a:srgbClr val="063DE8"/>
                </a:solidFill>
              </a:rPr>
              <a:t>SQL is not a procedural language</a:t>
            </a:r>
          </a:p>
          <a:p>
            <a:pPr eaLnBrk="1" hangingPunct="1"/>
            <a:r>
              <a:rPr lang="en-US" altLang="en-US" dirty="0"/>
              <a:t>Declare </a:t>
            </a:r>
            <a:r>
              <a:rPr lang="en-US" altLang="en-US" sz="2600" u="sng" dirty="0">
                <a:solidFill>
                  <a:srgbClr val="C00000"/>
                </a:solidFill>
              </a:rPr>
              <a:t>what we want</a:t>
            </a:r>
          </a:p>
          <a:p>
            <a:pPr eaLnBrk="1" hangingPunct="1"/>
            <a:r>
              <a:rPr lang="en-US" altLang="en-US" dirty="0"/>
              <a:t>Not </a:t>
            </a:r>
            <a:r>
              <a:rPr lang="en-US" altLang="en-US" sz="2600" u="sng" dirty="0">
                <a:solidFill>
                  <a:srgbClr val="C00000"/>
                </a:solidFill>
              </a:rPr>
              <a:t>how to do it</a:t>
            </a:r>
          </a:p>
          <a:p>
            <a:pPr eaLnBrk="1" hangingPunct="1"/>
            <a:r>
              <a:rPr lang="en-US" altLang="en-US" dirty="0"/>
              <a:t>This is called a </a:t>
            </a:r>
            <a:r>
              <a:rPr lang="en-US" altLang="en-US" i="1" dirty="0">
                <a:solidFill>
                  <a:srgbClr val="063DE8"/>
                </a:solidFill>
              </a:rPr>
              <a:t>declarative language</a:t>
            </a:r>
          </a:p>
          <a:p>
            <a:pPr lvl="1" eaLnBrk="1" hangingPunct="1"/>
            <a:r>
              <a:rPr lang="en-US" altLang="en-US" dirty="0"/>
              <a:t>Database figures out the procedure</a:t>
            </a:r>
          </a:p>
          <a:p>
            <a:pPr lvl="1" eaLnBrk="1" hangingPunct="1"/>
            <a:r>
              <a:rPr lang="en-US" altLang="en-US" dirty="0"/>
              <a:t>Optimizer picks the best algorithm</a:t>
            </a:r>
          </a:p>
          <a:p>
            <a:pPr lvl="1" eaLnBrk="1" hangingPunct="1"/>
            <a:r>
              <a:rPr lang="en-US" altLang="en-US" dirty="0"/>
              <a:t>Different from programming – what, not how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3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23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3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23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3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23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3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223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3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223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32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2232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32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2232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235" grpId="0" build="p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Quiddich Practice </a:t>
            </a:r>
            <a:r>
              <a:rPr lang="en-US"/>
              <a:t>Problem 7: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Copy/paste Quidditch Problem 6 and modify it so that it only displays those actors whose ID is between 20 and 30, and their first name starts with ‘S’.  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58F7DF6-9A64-459F-ADFF-A50035C8C4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4419599"/>
            <a:ext cx="2895600" cy="1286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14031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54ADEB1C-CC3E-4AD5-B30B-9D4366C6D2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3036473"/>
            <a:ext cx="7046912" cy="191652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373738-AF4A-4EF5-85C7-01E692AA3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IS NULL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98AD4C-3750-44A2-8773-853DE75348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Used when you want to retrieve based on NULL values</a:t>
            </a:r>
          </a:p>
          <a:p>
            <a:pPr marL="0" indent="0">
              <a:buNone/>
            </a:pPr>
            <a:r>
              <a:rPr lang="en-US"/>
              <a:t>SELECT client_id</a:t>
            </a:r>
          </a:p>
          <a:p>
            <a:pPr marL="0" indent="0">
              <a:buNone/>
            </a:pPr>
            <a:r>
              <a:rPr lang="en-US"/>
              <a:t>FROM client</a:t>
            </a:r>
          </a:p>
          <a:p>
            <a:pPr marL="0" indent="0">
              <a:buNone/>
            </a:pPr>
            <a:r>
              <a:rPr lang="en-US"/>
              <a:t>WHERE plan_id IS NULL;</a:t>
            </a:r>
          </a:p>
        </p:txBody>
      </p:sp>
      <p:sp>
        <p:nvSpPr>
          <p:cNvPr id="4" name="Speech Bubble: Rectangle with Corners Rounded 3">
            <a:extLst>
              <a:ext uri="{FF2B5EF4-FFF2-40B4-BE49-F238E27FC236}">
                <a16:creationId xmlns:a16="http://schemas.microsoft.com/office/drawing/2014/main" id="{1E7C015C-32CB-4B0B-BFE5-0BB31361F02F}"/>
              </a:ext>
            </a:extLst>
          </p:cNvPr>
          <p:cNvSpPr/>
          <p:nvPr/>
        </p:nvSpPr>
        <p:spPr bwMode="auto">
          <a:xfrm>
            <a:off x="5943600" y="5029200"/>
            <a:ext cx="2209800" cy="1439862"/>
          </a:xfrm>
          <a:prstGeom prst="wedgeRoundRectCallout">
            <a:avLst>
              <a:gd name="adj1" fmla="val -86050"/>
              <a:gd name="adj2" fmla="val -52087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Do not write</a:t>
            </a:r>
            <a:br>
              <a: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</a:br>
            <a:r>
              <a: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= NULL.  </a:t>
            </a:r>
            <a:br>
              <a: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</a:br>
            <a:r>
              <a: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Will not work.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7F6D12C-0FEB-4C95-95EA-1F5AF636F7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678" r="-3226" b="14796"/>
          <a:stretch/>
        </p:blipFill>
        <p:spPr>
          <a:xfrm>
            <a:off x="1676400" y="5210176"/>
            <a:ext cx="2209800" cy="101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08747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ORDER BY</a:t>
            </a:r>
          </a:p>
        </p:txBody>
      </p:sp>
      <p:sp>
        <p:nvSpPr>
          <p:cNvPr id="271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017713"/>
            <a:ext cx="8269288" cy="4114800"/>
          </a:xfrm>
        </p:spPr>
        <p:txBody>
          <a:bodyPr/>
          <a:lstStyle/>
          <a:p>
            <a:pPr eaLnBrk="1" hangingPunct="1"/>
            <a:r>
              <a:rPr lang="en-US" altLang="en-US" dirty="0">
                <a:solidFill>
                  <a:schemeClr val="hlink"/>
                </a:solidFill>
              </a:rPr>
              <a:t>Primary sort field</a:t>
            </a:r>
            <a:r>
              <a:rPr lang="en-US" altLang="en-US" dirty="0"/>
              <a:t> – what the order is based on</a:t>
            </a:r>
          </a:p>
          <a:p>
            <a:pPr eaLnBrk="1" hangingPunct="1"/>
            <a:r>
              <a:rPr lang="en-US" altLang="en-US" dirty="0">
                <a:solidFill>
                  <a:srgbClr val="00CC99"/>
                </a:solidFill>
              </a:rPr>
              <a:t>Secondary sort field</a:t>
            </a:r>
            <a:r>
              <a:rPr lang="en-US" altLang="en-US" dirty="0"/>
              <a:t> – used only if there is a tie with primary values</a:t>
            </a:r>
          </a:p>
          <a:p>
            <a:pPr eaLnBrk="1" hangingPunct="1"/>
            <a:r>
              <a:rPr lang="en-US" altLang="en-US" dirty="0"/>
              <a:t>Ex: </a:t>
            </a:r>
            <a:r>
              <a:rPr lang="en-US" altLang="en-US" dirty="0" err="1">
                <a:solidFill>
                  <a:srgbClr val="063DE8"/>
                </a:solidFill>
              </a:rPr>
              <a:t>LastName</a:t>
            </a:r>
            <a:r>
              <a:rPr lang="en-US" altLang="en-US" dirty="0">
                <a:solidFill>
                  <a:srgbClr val="063DE8"/>
                </a:solidFill>
              </a:rPr>
              <a:t>, </a:t>
            </a:r>
            <a:r>
              <a:rPr lang="en-US" altLang="en-US" dirty="0" err="1">
                <a:solidFill>
                  <a:srgbClr val="063DE8"/>
                </a:solidFill>
              </a:rPr>
              <a:t>FirstName</a:t>
            </a:r>
            <a:endParaRPr lang="en-US" altLang="en-US" dirty="0">
              <a:solidFill>
                <a:srgbClr val="063DE8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en-US" dirty="0"/>
              <a:t> 		</a:t>
            </a:r>
            <a:r>
              <a:rPr lang="en-US" altLang="en-US" dirty="0" err="1"/>
              <a:t>Broux</a:t>
            </a:r>
            <a:r>
              <a:rPr lang="en-US" altLang="en-US" dirty="0"/>
              <a:t>	Sam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dirty="0"/>
              <a:t>		Smith	Amy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dirty="0"/>
              <a:t>		Smith	Beth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71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71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71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71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271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271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1363" grpId="0" build="p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ChangeArrowheads="1"/>
          </p:cNvSpPr>
          <p:nvPr/>
        </p:nvSpPr>
        <p:spPr bwMode="auto">
          <a:xfrm>
            <a:off x="609600" y="2084388"/>
            <a:ext cx="7391400" cy="14970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List all adopters in order by city, then last name.</a:t>
            </a:r>
          </a:p>
        </p:txBody>
      </p:sp>
      <p:sp>
        <p:nvSpPr>
          <p:cNvPr id="273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057400"/>
            <a:ext cx="7162800" cy="17145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800" dirty="0"/>
              <a:t>SELECT </a:t>
            </a:r>
            <a:r>
              <a:rPr lang="en-US" altLang="en-US" sz="2800" dirty="0" err="1"/>
              <a:t>adopter_city</a:t>
            </a:r>
            <a:r>
              <a:rPr lang="en-US" altLang="en-US" sz="2800" dirty="0"/>
              <a:t>, </a:t>
            </a:r>
            <a:r>
              <a:rPr lang="en-US" altLang="en-US" sz="2800" dirty="0" err="1"/>
              <a:t>adopter_last</a:t>
            </a:r>
            <a:endParaRPr lang="en-US" altLang="en-US" sz="2800" dirty="0"/>
          </a:p>
          <a:p>
            <a:pPr marL="0" indent="0" eaLnBrk="1" hangingPunct="1">
              <a:buNone/>
            </a:pPr>
            <a:r>
              <a:rPr lang="en-US" altLang="en-US" sz="2800" dirty="0"/>
              <a:t>FROM adopter</a:t>
            </a:r>
          </a:p>
          <a:p>
            <a:pPr marL="0" indent="0" eaLnBrk="1" hangingPunct="1">
              <a:buNone/>
            </a:pPr>
            <a:r>
              <a:rPr lang="en-US" altLang="en-US" sz="2800" dirty="0"/>
              <a:t>ORDER BY </a:t>
            </a:r>
            <a:r>
              <a:rPr lang="en-US" altLang="en-US" sz="2800" dirty="0" err="1"/>
              <a:t>adopter_city</a:t>
            </a:r>
            <a:r>
              <a:rPr lang="en-US" altLang="en-US" sz="2800" dirty="0"/>
              <a:t>, </a:t>
            </a:r>
            <a:r>
              <a:rPr lang="en-US" altLang="en-US" sz="2800" dirty="0" err="1"/>
              <a:t>adopter_last</a:t>
            </a:r>
            <a:r>
              <a:rPr lang="en-US" altLang="en-US" sz="2800" dirty="0"/>
              <a:t>;</a:t>
            </a:r>
          </a:p>
        </p:txBody>
      </p:sp>
      <p:sp>
        <p:nvSpPr>
          <p:cNvPr id="29701" name="Text Box 4"/>
          <p:cNvSpPr txBox="1">
            <a:spLocks noChangeArrowheads="1"/>
          </p:cNvSpPr>
          <p:nvPr/>
        </p:nvSpPr>
        <p:spPr bwMode="auto">
          <a:xfrm>
            <a:off x="3040742" y="4267200"/>
            <a:ext cx="5646057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b="1" dirty="0">
                <a:solidFill>
                  <a:srgbClr val="063DE8"/>
                </a:solidFill>
              </a:rPr>
              <a:t>Primary key       Secondary key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b="1" dirty="0">
                <a:solidFill>
                  <a:srgbClr val="063DE8"/>
                </a:solidFill>
              </a:rPr>
              <a:t>			(used only when 			there is a “tie” in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b="1" dirty="0">
                <a:solidFill>
                  <a:srgbClr val="063DE8"/>
                </a:solidFill>
              </a:rPr>
              <a:t>			city name)</a:t>
            </a:r>
          </a:p>
        </p:txBody>
      </p:sp>
      <p:sp>
        <p:nvSpPr>
          <p:cNvPr id="29702" name="Line 5"/>
          <p:cNvSpPr>
            <a:spLocks noChangeShapeType="1"/>
          </p:cNvSpPr>
          <p:nvPr/>
        </p:nvSpPr>
        <p:spPr bwMode="auto">
          <a:xfrm flipH="1" flipV="1">
            <a:off x="3581400" y="3581400"/>
            <a:ext cx="212725" cy="6858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9703" name="Line 6"/>
          <p:cNvSpPr>
            <a:spLocks noChangeShapeType="1"/>
          </p:cNvSpPr>
          <p:nvPr/>
        </p:nvSpPr>
        <p:spPr bwMode="auto">
          <a:xfrm flipH="1" flipV="1">
            <a:off x="5638800" y="3581400"/>
            <a:ext cx="304800" cy="6858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55" t="39450" r="61302" b="42942"/>
          <a:stretch/>
        </p:blipFill>
        <p:spPr bwMode="auto">
          <a:xfrm>
            <a:off x="398479" y="3741056"/>
            <a:ext cx="2642263" cy="220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73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73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73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3411" grpId="0" build="p" autoUpdateAnimBg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dirty="0"/>
              <a:t>Some queries do not have a secondary sort field: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dirty="0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1226457" y="1981200"/>
            <a:ext cx="7391400" cy="1600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</a:pPr>
            <a:r>
              <a:rPr lang="en-US" altLang="en-US" dirty="0"/>
              <a:t>SELECT </a:t>
            </a:r>
            <a:r>
              <a:rPr lang="en-US" altLang="en-US" dirty="0" err="1"/>
              <a:t>adopter_last</a:t>
            </a:r>
            <a:r>
              <a:rPr lang="en-US" altLang="en-US" dirty="0"/>
              <a:t> AS ‘Last name’, </a:t>
            </a:r>
            <a:r>
              <a:rPr lang="en-US" altLang="en-US" dirty="0" err="1"/>
              <a:t>adopter_zip</a:t>
            </a:r>
            <a:endParaRPr lang="en-US" altLang="en-US" dirty="0"/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</a:pPr>
            <a:r>
              <a:rPr lang="en-US" altLang="en-US" dirty="0"/>
              <a:t>FROM adopter</a:t>
            </a:r>
            <a:br>
              <a:rPr lang="en-US" altLang="en-US" dirty="0"/>
            </a:br>
            <a:r>
              <a:rPr lang="en-US" altLang="en-US" dirty="0"/>
              <a:t>ORDER BY ‘Last name’;</a:t>
            </a:r>
          </a:p>
          <a:p>
            <a:pPr eaLnBrk="1" hangingPunct="1"/>
            <a:endParaRPr lang="en-US" altLang="en-US" dirty="0"/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2590800" y="3886200"/>
            <a:ext cx="2971800" cy="466725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/>
              <a:t>Primary Key only</a:t>
            </a:r>
          </a:p>
        </p:txBody>
      </p:sp>
      <p:sp>
        <p:nvSpPr>
          <p:cNvPr id="28678" name="Line 6"/>
          <p:cNvSpPr>
            <a:spLocks noChangeShapeType="1"/>
          </p:cNvSpPr>
          <p:nvPr/>
        </p:nvSpPr>
        <p:spPr bwMode="auto">
          <a:xfrm flipV="1">
            <a:off x="3733800" y="3200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8679" name="Rectangle 4"/>
          <p:cNvSpPr>
            <a:spLocks noChangeArrowheads="1"/>
          </p:cNvSpPr>
          <p:nvPr/>
        </p:nvSpPr>
        <p:spPr bwMode="auto">
          <a:xfrm>
            <a:off x="1447800" y="4495800"/>
            <a:ext cx="71628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</a:pPr>
            <a:r>
              <a:rPr lang="en-US" altLang="en-US" dirty="0"/>
              <a:t>ORDER BY </a:t>
            </a:r>
            <a:r>
              <a:rPr lang="en-US" altLang="en-US" dirty="0" err="1"/>
              <a:t>adopter_last</a:t>
            </a:r>
            <a:r>
              <a:rPr lang="en-US" altLang="en-US" dirty="0"/>
              <a:t> DESC;</a:t>
            </a:r>
          </a:p>
          <a:p>
            <a:pPr eaLnBrk="1" hangingPunct="1"/>
            <a:endParaRPr lang="en-US" altLang="en-US" dirty="0"/>
          </a:p>
        </p:txBody>
      </p:sp>
      <p:sp>
        <p:nvSpPr>
          <p:cNvPr id="28680" name="Text Box 5"/>
          <p:cNvSpPr txBox="1">
            <a:spLocks noChangeArrowheads="1"/>
          </p:cNvSpPr>
          <p:nvPr/>
        </p:nvSpPr>
        <p:spPr bwMode="auto">
          <a:xfrm>
            <a:off x="4800600" y="5562600"/>
            <a:ext cx="2971800" cy="466725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/>
              <a:t>Descending order</a:t>
            </a:r>
          </a:p>
        </p:txBody>
      </p:sp>
      <p:sp>
        <p:nvSpPr>
          <p:cNvPr id="28681" name="Line 6"/>
          <p:cNvSpPr>
            <a:spLocks noChangeShapeType="1"/>
          </p:cNvSpPr>
          <p:nvPr/>
        </p:nvSpPr>
        <p:spPr bwMode="auto">
          <a:xfrm flipV="1">
            <a:off x="5029200" y="48387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blackWhite">
          <a:xfrm>
            <a:off x="1524000" y="1023938"/>
            <a:ext cx="6037263" cy="4935537"/>
          </a:xfrm>
          <a:prstGeom prst="rect">
            <a:avLst/>
          </a:prstGeom>
          <a:solidFill>
            <a:srgbClr val="FFCC99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blackWhite">
          <a:xfrm>
            <a:off x="1658938" y="4294188"/>
            <a:ext cx="5765800" cy="669925"/>
          </a:xfrm>
          <a:prstGeom prst="rect">
            <a:avLst/>
          </a:prstGeom>
          <a:solidFill>
            <a:srgbClr val="99CC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blackWhite">
          <a:xfrm>
            <a:off x="1658938" y="5030788"/>
            <a:ext cx="5765800" cy="809625"/>
          </a:xfrm>
          <a:prstGeom prst="rect">
            <a:avLst/>
          </a:prstGeom>
          <a:solidFill>
            <a:srgbClr val="99CC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blackWhite">
          <a:xfrm>
            <a:off x="1666875" y="2514600"/>
            <a:ext cx="5776913" cy="1657350"/>
          </a:xfrm>
          <a:prstGeom prst="rect">
            <a:avLst/>
          </a:prstGeom>
          <a:solidFill>
            <a:srgbClr val="99CC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blackWhite">
          <a:xfrm>
            <a:off x="1658938" y="1082675"/>
            <a:ext cx="5765800" cy="1431925"/>
          </a:xfrm>
          <a:prstGeom prst="rect">
            <a:avLst/>
          </a:prstGeom>
          <a:solidFill>
            <a:srgbClr val="99CC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>
          <a:xfrm>
            <a:off x="1135063" y="152400"/>
            <a:ext cx="7791450" cy="762000"/>
          </a:xfrm>
        </p:spPr>
        <p:txBody>
          <a:bodyPr/>
          <a:lstStyle/>
          <a:p>
            <a:pPr eaLnBrk="1" hangingPunct="1"/>
            <a:r>
              <a:rPr lang="en-US" altLang="en-US"/>
              <a:t>SQL SELECT Statement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4294967295"/>
          </p:nvPr>
        </p:nvSpPr>
        <p:spPr>
          <a:xfrm>
            <a:off x="1828800" y="1103313"/>
            <a:ext cx="5473700" cy="5026025"/>
          </a:xfrm>
        </p:spPr>
        <p:txBody>
          <a:bodyPr lIns="92075" tIns="46038" rIns="92075" bIns="46038"/>
          <a:lstStyle/>
          <a:p>
            <a:pPr marL="0" indent="0" eaLnBrk="1" hangingPunct="1">
              <a:lnSpc>
                <a:spcPct val="65000"/>
              </a:lnSpc>
            </a:pPr>
            <a:r>
              <a:rPr lang="en-US" altLang="en-US" sz="2000">
                <a:latin typeface="Calibri" pitchFamily="34" charset="0"/>
                <a:ea typeface="Calibri" pitchFamily="34" charset="0"/>
                <a:cs typeface="Calibri" pitchFamily="34" charset="0"/>
              </a:rPr>
              <a:t> SELECT </a:t>
            </a:r>
          </a:p>
          <a:p>
            <a:pPr marL="0" indent="0" eaLnBrk="1" hangingPunct="1">
              <a:lnSpc>
                <a:spcPct val="65000"/>
              </a:lnSpc>
            </a:pPr>
            <a:r>
              <a:rPr lang="en-US" altLang="en-US" sz="2000">
                <a:latin typeface="Calibri" pitchFamily="34" charset="0"/>
                <a:ea typeface="Calibri" pitchFamily="34" charset="0"/>
                <a:cs typeface="Calibri" pitchFamily="34" charset="0"/>
              </a:rPr>
              <a:t>INSERT</a:t>
            </a:r>
          </a:p>
          <a:p>
            <a:pPr marL="0" indent="0" eaLnBrk="1" hangingPunct="1">
              <a:lnSpc>
                <a:spcPct val="65000"/>
              </a:lnSpc>
            </a:pPr>
            <a:r>
              <a:rPr lang="en-US" altLang="en-US" sz="2000">
                <a:latin typeface="Calibri" pitchFamily="34" charset="0"/>
                <a:ea typeface="Calibri" pitchFamily="34" charset="0"/>
                <a:cs typeface="Calibri" pitchFamily="34" charset="0"/>
              </a:rPr>
              <a:t>UPDATE</a:t>
            </a:r>
          </a:p>
          <a:p>
            <a:pPr marL="0" indent="0" eaLnBrk="1" hangingPunct="1">
              <a:lnSpc>
                <a:spcPct val="65000"/>
              </a:lnSpc>
            </a:pPr>
            <a:r>
              <a:rPr lang="en-US" altLang="en-US" sz="2000">
                <a:latin typeface="Calibri" pitchFamily="34" charset="0"/>
                <a:ea typeface="Calibri" pitchFamily="34" charset="0"/>
                <a:cs typeface="Calibri" pitchFamily="34" charset="0"/>
              </a:rPr>
              <a:t>DELETE</a:t>
            </a:r>
          </a:p>
          <a:p>
            <a:pPr marL="0" indent="0" eaLnBrk="1" hangingPunct="1">
              <a:lnSpc>
                <a:spcPct val="65000"/>
              </a:lnSpc>
            </a:pPr>
            <a:r>
              <a:rPr lang="en-US" altLang="en-US" sz="2000">
                <a:latin typeface="Calibri" pitchFamily="34" charset="0"/>
                <a:ea typeface="Calibri" pitchFamily="34" charset="0"/>
                <a:cs typeface="Calibri" pitchFamily="34" charset="0"/>
              </a:rPr>
              <a:t>MERGE</a:t>
            </a:r>
          </a:p>
          <a:p>
            <a:pPr marL="0" indent="0" eaLnBrk="1" hangingPunct="1">
              <a:lnSpc>
                <a:spcPct val="65000"/>
              </a:lnSpc>
            </a:pPr>
            <a:endParaRPr lang="en-US" altLang="en-US" sz="200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indent="0" eaLnBrk="1" hangingPunct="1">
              <a:lnSpc>
                <a:spcPct val="65000"/>
              </a:lnSpc>
            </a:pPr>
            <a:r>
              <a:rPr lang="en-US" altLang="en-US" sz="2000">
                <a:latin typeface="Calibri" pitchFamily="34" charset="0"/>
                <a:ea typeface="Calibri" pitchFamily="34" charset="0"/>
                <a:cs typeface="Calibri" pitchFamily="34" charset="0"/>
              </a:rPr>
              <a:t>CREATE</a:t>
            </a:r>
          </a:p>
          <a:p>
            <a:pPr marL="0" indent="0" eaLnBrk="1" hangingPunct="1">
              <a:lnSpc>
                <a:spcPct val="65000"/>
              </a:lnSpc>
            </a:pPr>
            <a:r>
              <a:rPr lang="en-US" altLang="en-US" sz="2000">
                <a:latin typeface="Calibri" pitchFamily="34" charset="0"/>
                <a:ea typeface="Calibri" pitchFamily="34" charset="0"/>
                <a:cs typeface="Calibri" pitchFamily="34" charset="0"/>
              </a:rPr>
              <a:t>ALTER</a:t>
            </a:r>
          </a:p>
          <a:p>
            <a:pPr marL="0" indent="0" eaLnBrk="1" hangingPunct="1">
              <a:lnSpc>
                <a:spcPct val="65000"/>
              </a:lnSpc>
            </a:pPr>
            <a:r>
              <a:rPr lang="en-US" altLang="en-US" sz="2000">
                <a:latin typeface="Calibri" pitchFamily="34" charset="0"/>
                <a:ea typeface="Calibri" pitchFamily="34" charset="0"/>
                <a:cs typeface="Calibri" pitchFamily="34" charset="0"/>
              </a:rPr>
              <a:t>DROP</a:t>
            </a:r>
          </a:p>
          <a:p>
            <a:pPr marL="0" indent="0" eaLnBrk="1" hangingPunct="1">
              <a:lnSpc>
                <a:spcPct val="65000"/>
              </a:lnSpc>
            </a:pPr>
            <a:r>
              <a:rPr lang="en-US" altLang="en-US" sz="2000">
                <a:latin typeface="Calibri" pitchFamily="34" charset="0"/>
                <a:ea typeface="Calibri" pitchFamily="34" charset="0"/>
                <a:cs typeface="Calibri" pitchFamily="34" charset="0"/>
              </a:rPr>
              <a:t>RENAME</a:t>
            </a:r>
          </a:p>
          <a:p>
            <a:pPr marL="0" indent="0" eaLnBrk="1" hangingPunct="1">
              <a:lnSpc>
                <a:spcPct val="65000"/>
              </a:lnSpc>
            </a:pPr>
            <a:r>
              <a:rPr lang="en-US" altLang="en-US" sz="2000">
                <a:latin typeface="Calibri" pitchFamily="34" charset="0"/>
                <a:ea typeface="Calibri" pitchFamily="34" charset="0"/>
                <a:cs typeface="Calibri" pitchFamily="34" charset="0"/>
              </a:rPr>
              <a:t>TRUNCATE</a:t>
            </a:r>
          </a:p>
          <a:p>
            <a:pPr marL="0" indent="0" eaLnBrk="1" hangingPunct="1">
              <a:lnSpc>
                <a:spcPct val="65000"/>
              </a:lnSpc>
            </a:pPr>
            <a:r>
              <a:rPr lang="en-US" altLang="en-US" sz="2000">
                <a:latin typeface="Calibri" pitchFamily="34" charset="0"/>
                <a:ea typeface="Calibri" pitchFamily="34" charset="0"/>
                <a:cs typeface="Calibri" pitchFamily="34" charset="0"/>
              </a:rPr>
              <a:t>COMMENT</a:t>
            </a:r>
            <a:br>
              <a:rPr lang="en-US" altLang="en-US" sz="2000">
                <a:latin typeface="Calibri" pitchFamily="34" charset="0"/>
                <a:ea typeface="Calibri" pitchFamily="34" charset="0"/>
                <a:cs typeface="Calibri" pitchFamily="34" charset="0"/>
              </a:rPr>
            </a:br>
            <a:endParaRPr lang="en-US" altLang="en-US" sz="200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indent="0" eaLnBrk="1" hangingPunct="1">
              <a:lnSpc>
                <a:spcPct val="65000"/>
              </a:lnSpc>
            </a:pPr>
            <a:r>
              <a:rPr lang="en-US" altLang="en-US" sz="2000">
                <a:latin typeface="Calibri" pitchFamily="34" charset="0"/>
                <a:ea typeface="Calibri" pitchFamily="34" charset="0"/>
                <a:cs typeface="Calibri" pitchFamily="34" charset="0"/>
              </a:rPr>
              <a:t>GRANT</a:t>
            </a:r>
          </a:p>
          <a:p>
            <a:pPr marL="0" indent="0" eaLnBrk="1" hangingPunct="1">
              <a:lnSpc>
                <a:spcPct val="65000"/>
              </a:lnSpc>
            </a:pPr>
            <a:r>
              <a:rPr lang="en-US" altLang="en-US" sz="2000">
                <a:latin typeface="Calibri" pitchFamily="34" charset="0"/>
                <a:ea typeface="Calibri" pitchFamily="34" charset="0"/>
                <a:cs typeface="Calibri" pitchFamily="34" charset="0"/>
              </a:rPr>
              <a:t>REVOKE</a:t>
            </a:r>
            <a:br>
              <a:rPr lang="en-US" altLang="en-US" sz="2000">
                <a:latin typeface="Calibri" pitchFamily="34" charset="0"/>
                <a:ea typeface="Calibri" pitchFamily="34" charset="0"/>
                <a:cs typeface="Calibri" pitchFamily="34" charset="0"/>
              </a:rPr>
            </a:br>
            <a:endParaRPr lang="en-US" altLang="en-US" sz="200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indent="0" eaLnBrk="1" hangingPunct="1">
              <a:lnSpc>
                <a:spcPct val="65000"/>
              </a:lnSpc>
            </a:pPr>
            <a:r>
              <a:rPr lang="en-US" altLang="en-US" sz="2000">
                <a:latin typeface="Calibri" pitchFamily="34" charset="0"/>
                <a:ea typeface="Calibri" pitchFamily="34" charset="0"/>
                <a:cs typeface="Calibri" pitchFamily="34" charset="0"/>
              </a:rPr>
              <a:t>COMMIT</a:t>
            </a:r>
          </a:p>
          <a:p>
            <a:pPr marL="0" indent="0" eaLnBrk="1" hangingPunct="1">
              <a:lnSpc>
                <a:spcPct val="65000"/>
              </a:lnSpc>
            </a:pPr>
            <a:r>
              <a:rPr lang="en-US" altLang="en-US" sz="2000">
                <a:latin typeface="Calibri" pitchFamily="34" charset="0"/>
                <a:ea typeface="Calibri" pitchFamily="34" charset="0"/>
                <a:cs typeface="Calibri" pitchFamily="34" charset="0"/>
              </a:rPr>
              <a:t>ROLLBACK</a:t>
            </a:r>
          </a:p>
          <a:p>
            <a:pPr marL="0" indent="0" eaLnBrk="1" hangingPunct="1">
              <a:lnSpc>
                <a:spcPct val="65000"/>
              </a:lnSpc>
            </a:pPr>
            <a:r>
              <a:rPr lang="en-US" altLang="en-US" sz="2000">
                <a:latin typeface="Calibri" pitchFamily="34" charset="0"/>
                <a:ea typeface="Calibri" pitchFamily="34" charset="0"/>
                <a:cs typeface="Calibri" pitchFamily="34" charset="0"/>
              </a:rPr>
              <a:t>SAVEPOINT</a:t>
            </a:r>
          </a:p>
          <a:p>
            <a:pPr marL="0" indent="0" eaLnBrk="1" hangingPunct="1">
              <a:lnSpc>
                <a:spcPct val="65000"/>
              </a:lnSpc>
            </a:pPr>
            <a:endParaRPr lang="en-US" altLang="en-US" sz="200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indent="0" eaLnBrk="1" hangingPunct="1">
              <a:lnSpc>
                <a:spcPct val="65000"/>
              </a:lnSpc>
            </a:pPr>
            <a:endParaRPr lang="en-US" altLang="en-US" sz="200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indent="0" eaLnBrk="1" hangingPunct="1">
              <a:lnSpc>
                <a:spcPct val="65000"/>
              </a:lnSpc>
            </a:pPr>
            <a:endParaRPr lang="en-US" altLang="en-US" sz="200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148013" y="1566863"/>
            <a:ext cx="44021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en-US" altLang="en-US" sz="2000" b="1">
                <a:latin typeface="Arial" charset="0"/>
              </a:rPr>
              <a:t>Data manipulation language (DML)</a:t>
            </a: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3395663" y="3043238"/>
            <a:ext cx="39322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en-US" altLang="en-US" sz="2000" b="1">
                <a:latin typeface="Arial" charset="0"/>
              </a:rPr>
              <a:t>Data definition language (DDL)</a:t>
            </a: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3395663" y="5272088"/>
            <a:ext cx="2317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en-US" altLang="en-US" sz="1800" b="1">
                <a:latin typeface="Arial" charset="0"/>
              </a:rPr>
              <a:t>Transaction control</a:t>
            </a: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3395663" y="4402138"/>
            <a:ext cx="3270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en-US" altLang="en-US" sz="1800" b="1">
                <a:latin typeface="Arial" charset="0"/>
              </a:rPr>
              <a:t>Data control language (DCL)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9DD6D735-DD69-4244-9588-7551603DC863}"/>
              </a:ext>
            </a:extLst>
          </p:cNvPr>
          <p:cNvSpPr/>
          <p:nvPr/>
        </p:nvSpPr>
        <p:spPr bwMode="auto">
          <a:xfrm>
            <a:off x="1828800" y="1023938"/>
            <a:ext cx="1319213" cy="373062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75D22F-9DE3-4C4C-8F0A-9BA2E6AA2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SQL For data retrival:  Queries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7F93CD-1343-4FBC-9819-04BB66D045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SELECT is the best known and most widely used SQL statement.</a:t>
            </a:r>
            <a:br>
              <a:rPr lang="en-US"/>
            </a:br>
            <a:r>
              <a:rPr lang="en-US"/>
              <a:t>• SELECT will retrieve information</a:t>
            </a:r>
            <a:br>
              <a:rPr lang="en-US"/>
            </a:br>
            <a:r>
              <a:rPr lang="en-US"/>
              <a:t>from the database that matches the</a:t>
            </a:r>
            <a:br>
              <a:rPr lang="en-US"/>
            </a:br>
            <a:r>
              <a:rPr lang="en-US"/>
              <a:t>specified criteria</a:t>
            </a:r>
          </a:p>
          <a:p>
            <a:r>
              <a:rPr lang="en-US"/>
              <a:t>It is a very powerful statement</a:t>
            </a:r>
          </a:p>
        </p:txBody>
      </p:sp>
    </p:spTree>
    <p:extLst>
      <p:ext uri="{BB962C8B-B14F-4D97-AF65-F5344CB8AC3E}">
        <p14:creationId xmlns:p14="http://schemas.microsoft.com/office/powerpoint/2010/main" val="13488631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SELECT statement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endParaRPr lang="en-US" altLang="en-US" dirty="0">
              <a:solidFill>
                <a:schemeClr val="hlink"/>
              </a:solidFill>
            </a:endParaRP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1175761" y="2135477"/>
            <a:ext cx="5181600" cy="1905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200" b="1" dirty="0"/>
              <a:t>SELECT  column(s)</a:t>
            </a:r>
            <a:br>
              <a:rPr lang="en-US" altLang="en-US" sz="3200" b="1" dirty="0"/>
            </a:br>
            <a:r>
              <a:rPr lang="en-US" altLang="en-US" sz="3200" b="1"/>
              <a:t>FROM table</a:t>
            </a:r>
            <a:endParaRPr lang="en-US" altLang="en-US" sz="3200" b="1" dirty="0"/>
          </a:p>
          <a:p>
            <a:pPr eaLnBrk="1" hangingPunct="1"/>
            <a:r>
              <a:rPr lang="en-US" altLang="en-US" sz="3200" b="1" dirty="0"/>
              <a:t>WHERE criteria</a:t>
            </a:r>
          </a:p>
          <a:p>
            <a:pPr eaLnBrk="1" hangingPunct="1"/>
            <a:r>
              <a:rPr lang="en-US" altLang="en-US" sz="3200" b="1" dirty="0"/>
              <a:t>ORDER BY column(s);</a:t>
            </a:r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1524000" y="4399756"/>
            <a:ext cx="6096000" cy="685800"/>
          </a:xfrm>
          <a:prstGeom prst="bevel">
            <a:avLst>
              <a:gd name="adj" fmla="val 12500"/>
            </a:avLst>
          </a:prstGeom>
          <a:solidFill>
            <a:srgbClr val="FCFE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dirty="0"/>
              <a:t>WHERE and ORDER BY are optional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Note on terminology: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905000"/>
            <a:ext cx="7600950" cy="47148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600" u="sng">
                <a:solidFill>
                  <a:schemeClr val="tx2"/>
                </a:solidFill>
              </a:rPr>
              <a:t>Keyword</a:t>
            </a:r>
            <a:r>
              <a:rPr lang="en-US" altLang="en-US" sz="2600"/>
              <a:t> – a reserved SQL word</a:t>
            </a:r>
            <a:endParaRPr lang="en-US" altLang="en-US" sz="2600" dirty="0"/>
          </a:p>
          <a:p>
            <a:pPr lvl="1">
              <a:lnSpc>
                <a:spcPct val="90000"/>
              </a:lnSpc>
            </a:pPr>
            <a:r>
              <a:rPr lang="en-US" altLang="en-US" sz="2600" i="1" dirty="0">
                <a:solidFill>
                  <a:srgbClr val="C00000"/>
                </a:solidFill>
              </a:rPr>
              <a:t>SELECT</a:t>
            </a:r>
            <a:r>
              <a:rPr lang="en-US" altLang="en-US" sz="2600" dirty="0"/>
              <a:t> and </a:t>
            </a:r>
            <a:r>
              <a:rPr lang="en-US" altLang="en-US" sz="2600" i="1" dirty="0">
                <a:solidFill>
                  <a:srgbClr val="C00000"/>
                </a:solidFill>
              </a:rPr>
              <a:t>FROM</a:t>
            </a:r>
            <a:r>
              <a:rPr lang="en-US" altLang="en-US" sz="2600" dirty="0"/>
              <a:t> are keywords</a:t>
            </a:r>
          </a:p>
          <a:p>
            <a:pPr>
              <a:lnSpc>
                <a:spcPct val="90000"/>
              </a:lnSpc>
            </a:pPr>
            <a:r>
              <a:rPr lang="en-US" altLang="en-US" sz="2600" u="sng">
                <a:solidFill>
                  <a:schemeClr val="tx2"/>
                </a:solidFill>
              </a:rPr>
              <a:t>Clause</a:t>
            </a:r>
            <a:r>
              <a:rPr lang="en-US" altLang="en-US" sz="2600"/>
              <a:t> </a:t>
            </a:r>
            <a:r>
              <a:rPr lang="en-US" altLang="en-US" sz="2600" dirty="0"/>
              <a:t>-- part of a SQL statement</a:t>
            </a:r>
          </a:p>
          <a:p>
            <a:pPr lvl="1">
              <a:lnSpc>
                <a:spcPct val="90000"/>
              </a:lnSpc>
            </a:pPr>
            <a:r>
              <a:rPr lang="en-US" altLang="en-US" sz="2600" i="1" dirty="0">
                <a:solidFill>
                  <a:srgbClr val="C00000"/>
                </a:solidFill>
              </a:rPr>
              <a:t>SELECT </a:t>
            </a:r>
            <a:r>
              <a:rPr lang="en-US" altLang="en-US" sz="2600" i="1" dirty="0" err="1">
                <a:solidFill>
                  <a:srgbClr val="C00000"/>
                </a:solidFill>
              </a:rPr>
              <a:t>employee_id</a:t>
            </a:r>
            <a:r>
              <a:rPr lang="en-US" altLang="en-US" sz="2600" i="1" dirty="0">
                <a:solidFill>
                  <a:srgbClr val="C00000"/>
                </a:solidFill>
              </a:rPr>
              <a:t>, </a:t>
            </a:r>
            <a:r>
              <a:rPr lang="en-US" altLang="en-US" sz="2600" i="1" dirty="0" err="1">
                <a:solidFill>
                  <a:srgbClr val="C00000"/>
                </a:solidFill>
              </a:rPr>
              <a:t>last_name</a:t>
            </a:r>
            <a:endParaRPr lang="en-US" altLang="en-US" sz="2600" i="1" dirty="0">
              <a:solidFill>
                <a:srgbClr val="C0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en-US" sz="2600" u="sng" dirty="0">
                <a:solidFill>
                  <a:schemeClr val="tx2"/>
                </a:solidFill>
              </a:rPr>
              <a:t>Statement</a:t>
            </a:r>
            <a:r>
              <a:rPr lang="en-US" altLang="en-US" sz="2600" dirty="0"/>
              <a:t> -- a combination of 2 or more clauses that form an executable unit</a:t>
            </a:r>
          </a:p>
          <a:p>
            <a:pPr lvl="1">
              <a:lnSpc>
                <a:spcPct val="90000"/>
              </a:lnSpc>
            </a:pPr>
            <a:r>
              <a:rPr lang="en-US" altLang="en-US" sz="2600" i="1" dirty="0">
                <a:solidFill>
                  <a:srgbClr val="C00000"/>
                </a:solidFill>
              </a:rPr>
              <a:t>SELECT </a:t>
            </a:r>
            <a:r>
              <a:rPr lang="en-US" altLang="en-US" sz="2600" i="1" dirty="0" err="1">
                <a:solidFill>
                  <a:srgbClr val="C00000"/>
                </a:solidFill>
              </a:rPr>
              <a:t>employee_id</a:t>
            </a:r>
            <a:r>
              <a:rPr lang="en-US" altLang="en-US" sz="2600" i="1" dirty="0">
                <a:solidFill>
                  <a:srgbClr val="C00000"/>
                </a:solidFill>
              </a:rPr>
              <a:t>, </a:t>
            </a:r>
            <a:r>
              <a:rPr lang="en-US" altLang="en-US" sz="2600" i="1" dirty="0" err="1">
                <a:solidFill>
                  <a:srgbClr val="C00000"/>
                </a:solidFill>
              </a:rPr>
              <a:t>last_name</a:t>
            </a:r>
            <a:r>
              <a:rPr lang="en-US" altLang="en-US" sz="2600" i="1" dirty="0">
                <a:solidFill>
                  <a:srgbClr val="C00000"/>
                </a:solidFill>
              </a:rPr>
              <a:t> </a:t>
            </a:r>
            <a:br>
              <a:rPr lang="en-US" altLang="en-US" sz="2600" i="1" dirty="0">
                <a:solidFill>
                  <a:srgbClr val="C00000"/>
                </a:solidFill>
              </a:rPr>
            </a:br>
            <a:r>
              <a:rPr lang="en-US" altLang="en-US" sz="2600" i="1" dirty="0">
                <a:solidFill>
                  <a:srgbClr val="C00000"/>
                </a:solidFill>
              </a:rPr>
              <a:t> FROM  employees</a:t>
            </a:r>
            <a:br>
              <a:rPr lang="en-US" altLang="en-US" sz="2600" i="1" dirty="0">
                <a:solidFill>
                  <a:srgbClr val="C00000"/>
                </a:solidFill>
              </a:rPr>
            </a:br>
            <a:r>
              <a:rPr lang="en-US" altLang="en-US" sz="2600" i="1" dirty="0">
                <a:solidFill>
                  <a:srgbClr val="C00000"/>
                </a:solidFill>
              </a:rPr>
              <a:t> WHERE </a:t>
            </a:r>
            <a:r>
              <a:rPr lang="en-US" altLang="en-US" sz="2600" i="1" dirty="0" err="1">
                <a:solidFill>
                  <a:srgbClr val="C00000"/>
                </a:solidFill>
              </a:rPr>
              <a:t>employee_id</a:t>
            </a:r>
            <a:r>
              <a:rPr lang="en-US" altLang="en-US" sz="2600" i="1" dirty="0">
                <a:solidFill>
                  <a:srgbClr val="C00000"/>
                </a:solidFill>
              </a:rPr>
              <a:t>= 124;</a:t>
            </a:r>
          </a:p>
        </p:txBody>
      </p:sp>
    </p:spTree>
    <p:extLst>
      <p:ext uri="{BB962C8B-B14F-4D97-AF65-F5344CB8AC3E}">
        <p14:creationId xmlns:p14="http://schemas.microsoft.com/office/powerpoint/2010/main" val="255566477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Writing SQL statements...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7516" y="1960493"/>
            <a:ext cx="8110538" cy="47148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/>
              <a:t>SQL is </a:t>
            </a:r>
            <a:r>
              <a:rPr lang="en-US" altLang="en-US" dirty="0">
                <a:solidFill>
                  <a:srgbClr val="C00000"/>
                </a:solidFill>
              </a:rPr>
              <a:t>NOT</a:t>
            </a:r>
            <a:r>
              <a:rPr lang="en-US" altLang="en-US" dirty="0"/>
              <a:t> </a:t>
            </a:r>
            <a:r>
              <a:rPr lang="en-US" altLang="en-US"/>
              <a:t>case sensitive</a:t>
            </a:r>
          </a:p>
          <a:p>
            <a:pPr>
              <a:lnSpc>
                <a:spcPct val="90000"/>
              </a:lnSpc>
            </a:pPr>
            <a:r>
              <a:rPr lang="en-US" altLang="en-US"/>
              <a:t>But most people:</a:t>
            </a: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dirty="0">
                <a:solidFill>
                  <a:srgbClr val="C00000"/>
                </a:solidFill>
              </a:rPr>
              <a:t>CAPITALIZE</a:t>
            </a:r>
            <a:r>
              <a:rPr lang="en-US" altLang="en-US" dirty="0"/>
              <a:t> </a:t>
            </a:r>
            <a:r>
              <a:rPr lang="en-US" altLang="en-US"/>
              <a:t>keywords </a:t>
            </a: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>
                <a:solidFill>
                  <a:srgbClr val="C00000"/>
                </a:solidFill>
              </a:rPr>
              <a:t>LOWERCASE</a:t>
            </a:r>
            <a:r>
              <a:rPr lang="en-US" altLang="en-US"/>
              <a:t> for table </a:t>
            </a:r>
            <a:r>
              <a:rPr lang="en-US" altLang="en-US" dirty="0"/>
              <a:t>and column names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D098800-2CD7-4F35-A3B9-6CD8D21543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4343400"/>
            <a:ext cx="5341257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567285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 autoUpdateAnimBg="0"/>
    </p:bldLst>
  </p:timing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Designs\Blends.pot</Template>
  <TotalTime>44377</TotalTime>
  <Pages>59</Pages>
  <Words>1471</Words>
  <Application>Microsoft Office PowerPoint</Application>
  <PresentationFormat>Letter Paper (8.5x11 in)</PresentationFormat>
  <Paragraphs>228</Paragraphs>
  <Slides>44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3" baseType="lpstr">
      <vt:lpstr>Arial</vt:lpstr>
      <vt:lpstr>Book Antiqua</vt:lpstr>
      <vt:lpstr>Calibri</vt:lpstr>
      <vt:lpstr>Courier New</vt:lpstr>
      <vt:lpstr>Tahoma</vt:lpstr>
      <vt:lpstr>Times New Roman</vt:lpstr>
      <vt:lpstr>Wingdings</vt:lpstr>
      <vt:lpstr>Blends</vt:lpstr>
      <vt:lpstr>Document</vt:lpstr>
      <vt:lpstr>Database Concepts</vt:lpstr>
      <vt:lpstr>Structured Query Language</vt:lpstr>
      <vt:lpstr>History of SQL</vt:lpstr>
      <vt:lpstr>SQL</vt:lpstr>
      <vt:lpstr>SQL SELECT Statement</vt:lpstr>
      <vt:lpstr>SQL For data retrival:  Queries</vt:lpstr>
      <vt:lpstr>SELECT statement</vt:lpstr>
      <vt:lpstr>Note on terminology:</vt:lpstr>
      <vt:lpstr>Writing SQL statements...</vt:lpstr>
      <vt:lpstr>Writing SQL statements...</vt:lpstr>
      <vt:lpstr>Schema</vt:lpstr>
      <vt:lpstr>Navigator</vt:lpstr>
      <vt:lpstr>Create the World and Sakila schemas</vt:lpstr>
      <vt:lpstr>Selecting all rows and columns: Set Animal schema as default</vt:lpstr>
      <vt:lpstr>List specific columns in the SELECT clause:</vt:lpstr>
      <vt:lpstr>Column alias:  A better name for the column heading </vt:lpstr>
      <vt:lpstr>Quidditch practice Problem 1</vt:lpstr>
      <vt:lpstr>CONCAT:  concatenate two strings</vt:lpstr>
      <vt:lpstr>CONCAT: Full name</vt:lpstr>
      <vt:lpstr>Quiddich Practice Problem 2:</vt:lpstr>
      <vt:lpstr>Arithmetic Expressions in SELECT clause: </vt:lpstr>
      <vt:lpstr>Selecting an expression</vt:lpstr>
      <vt:lpstr>Another example of using an arithmetic expression</vt:lpstr>
      <vt:lpstr>Quidditch Practice Problem 3</vt:lpstr>
      <vt:lpstr>Showing each row only once</vt:lpstr>
      <vt:lpstr>PowerPoint Presentation</vt:lpstr>
      <vt:lpstr>WHERE clause</vt:lpstr>
      <vt:lpstr>WHERE clause may include</vt:lpstr>
      <vt:lpstr>Quidditch Practice Problem 4</vt:lpstr>
      <vt:lpstr>Other Operators in the WHERE clause</vt:lpstr>
      <vt:lpstr>IN -- retrieves rows that match one in a list of values</vt:lpstr>
      <vt:lpstr>Quidditch Practice Problem 5</vt:lpstr>
      <vt:lpstr>BETWEEN keyword </vt:lpstr>
      <vt:lpstr>Quiddich Practice Problem 6:</vt:lpstr>
      <vt:lpstr>AND-OR-NOT </vt:lpstr>
      <vt:lpstr>AND -  OR  -  NOT</vt:lpstr>
      <vt:lpstr>Examples:</vt:lpstr>
      <vt:lpstr>LIKE operator:  Pattern matching </vt:lpstr>
      <vt:lpstr>What does this query select?</vt:lpstr>
      <vt:lpstr>Quiddich Practice Problem 7:</vt:lpstr>
      <vt:lpstr>IS NULL</vt:lpstr>
      <vt:lpstr>ORDER BY</vt:lpstr>
      <vt:lpstr>List all adopters in order by city, then last name.</vt:lpstr>
      <vt:lpstr>Some queries do not have a secondary sort field: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</dc:title>
  <dc:subject>Database Management</dc:subject>
  <dc:creator>Lissa Pollacia</dc:creator>
  <cp:lastModifiedBy>Lissa Pollacia</cp:lastModifiedBy>
  <cp:revision>327</cp:revision>
  <cp:lastPrinted>1998-03-13T01:38:04Z</cp:lastPrinted>
  <dcterms:created xsi:type="dcterms:W3CDTF">1998-03-09T15:36:56Z</dcterms:created>
  <dcterms:modified xsi:type="dcterms:W3CDTF">2022-09-28T19:39:41Z</dcterms:modified>
</cp:coreProperties>
</file>